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9906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1066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5410200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7543800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1 суперспринт 2025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27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88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январь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02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февраль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март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3581400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3547110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3327400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08.01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11618843" y="13970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11771243" y="1473200"/>
            <a:ext cx="-8189843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581400" y="1473200"/>
            <a:ext cx="810536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180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87" name="Oval 2035354286"/>
          <p:cNvSpPr/>
          <p:nvPr/>
        </p:nvSpPr>
        <p:spPr>
          <a:xfrm>
            <a:off x="11726517" y="20574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8" name="Straight Connector 2035354287"/>
          <p:cNvSpPr/>
          <p:nvPr/>
        </p:nvSpPr>
        <p:spPr>
          <a:xfrm>
            <a:off x="11878917" y="2133600"/>
            <a:ext cx="-7620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9" name="Straight Connector 2035354288"/>
          <p:cNvSpPr/>
          <p:nvPr/>
        </p:nvSpPr>
        <p:spPr>
          <a:xfrm>
            <a:off x="381000" y="246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0" name="TextBox 2035354289"/>
          <p:cNvSpPr txBox="1"/>
          <p:nvPr/>
        </p:nvSpPr>
        <p:spPr>
          <a:xfrm>
            <a:off x="381000" y="1803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Финансовый гороскоп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1" name="TextBox 2035354290"/>
          <p:cNvSpPr txBox="1"/>
          <p:nvPr/>
        </p:nvSpPr>
        <p:spPr>
          <a:xfrm>
            <a:off x="2667000" y="1803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92" name="Oval 2035354291"/>
          <p:cNvSpPr/>
          <p:nvPr/>
        </p:nvSpPr>
        <p:spPr>
          <a:xfrm>
            <a:off x="11726517" y="2717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3" name="Straight Connector 2035354292"/>
          <p:cNvSpPr/>
          <p:nvPr/>
        </p:nvSpPr>
        <p:spPr>
          <a:xfrm>
            <a:off x="11878917" y="2794000"/>
            <a:ext cx="-7620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4" name="Straight Connector 2035354293"/>
          <p:cNvSpPr/>
          <p:nvPr/>
        </p:nvSpPr>
        <p:spPr>
          <a:xfrm>
            <a:off x="381000" y="3124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5" name="TextBox 2035354294"/>
          <p:cNvSpPr txBox="1"/>
          <p:nvPr/>
        </p:nvSpPr>
        <p:spPr>
          <a:xfrm>
            <a:off x="381000" y="2463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Составление описаний клиентов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2667000" y="2463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97" name="Oval 2035354296"/>
          <p:cNvSpPr/>
          <p:nvPr/>
        </p:nvSpPr>
        <p:spPr>
          <a:xfrm>
            <a:off x="11726517" y="33782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Straight Connector 2035354297"/>
          <p:cNvSpPr/>
          <p:nvPr/>
        </p:nvSpPr>
        <p:spPr>
          <a:xfrm>
            <a:off x="11878917" y="3454400"/>
            <a:ext cx="-7620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9" name="Straight Connector 2035354298"/>
          <p:cNvSpPr/>
          <p:nvPr/>
        </p:nvSpPr>
        <p:spPr>
          <a:xfrm>
            <a:off x="381000" y="3784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0" name="TextBox 2035354299"/>
          <p:cNvSpPr txBox="1"/>
          <p:nvPr/>
        </p:nvSpPr>
        <p:spPr>
          <a:xfrm>
            <a:off x="381000" y="31242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Создание аналитической системы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1" name="TextBox 2035354300"/>
          <p:cNvSpPr txBox="1"/>
          <p:nvPr/>
        </p:nvSpPr>
        <p:spPr>
          <a:xfrm>
            <a:off x="2667000" y="31242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2" name="Oval 2035354301"/>
          <p:cNvSpPr/>
          <p:nvPr/>
        </p:nvSpPr>
        <p:spPr>
          <a:xfrm>
            <a:off x="11726517" y="40386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3" name="Straight Connector 2035354302"/>
          <p:cNvSpPr/>
          <p:nvPr/>
        </p:nvSpPr>
        <p:spPr>
          <a:xfrm>
            <a:off x="11878917" y="4114800"/>
            <a:ext cx="-7620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4" name="Straight Connector 2035354303"/>
          <p:cNvSpPr/>
          <p:nvPr/>
        </p:nvSpPr>
        <p:spPr>
          <a:xfrm>
            <a:off x="381000" y="444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5" name="TextBox 2035354304"/>
          <p:cNvSpPr txBox="1"/>
          <p:nvPr/>
        </p:nvSpPr>
        <p:spPr>
          <a:xfrm>
            <a:off x="381000" y="37846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2667000" y="37846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7" name="Oval 2035354306"/>
          <p:cNvSpPr/>
          <p:nvPr/>
        </p:nvSpPr>
        <p:spPr>
          <a:xfrm>
            <a:off x="11726517" y="46990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8" name="Straight Connector 2035354307"/>
          <p:cNvSpPr/>
          <p:nvPr/>
        </p:nvSpPr>
        <p:spPr>
          <a:xfrm>
            <a:off x="11878917" y="4775200"/>
            <a:ext cx="-7620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9" name="Straight Connector 2035354308"/>
          <p:cNvSpPr/>
          <p:nvPr/>
        </p:nvSpPr>
        <p:spPr>
          <a:xfrm>
            <a:off x="381000" y="5105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0" name="TextBox 2035354309"/>
          <p:cNvSpPr txBox="1"/>
          <p:nvPr/>
        </p:nvSpPr>
        <p:spPr>
          <a:xfrm>
            <a:off x="381000" y="4445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1" name="TextBox 2035354310"/>
          <p:cNvSpPr txBox="1"/>
          <p:nvPr/>
        </p:nvSpPr>
        <p:spPr>
          <a:xfrm>
            <a:off x="2667000" y="4445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2" name="Oval 2035354311"/>
          <p:cNvSpPr/>
          <p:nvPr/>
        </p:nvSpPr>
        <p:spPr>
          <a:xfrm>
            <a:off x="11726517" y="53594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11878917" y="5435600"/>
            <a:ext cx="-7620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Straight Connector 2035354313"/>
          <p:cNvSpPr/>
          <p:nvPr/>
        </p:nvSpPr>
        <p:spPr>
          <a:xfrm>
            <a:off x="381000" y="5765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5" name="TextBox 2035354314"/>
          <p:cNvSpPr txBox="1"/>
          <p:nvPr/>
        </p:nvSpPr>
        <p:spPr>
          <a:xfrm>
            <a:off x="381000" y="5105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2667000" y="5105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7" name="Oval 2035354316"/>
          <p:cNvSpPr/>
          <p:nvPr/>
        </p:nvSpPr>
        <p:spPr>
          <a:xfrm>
            <a:off x="11726517" y="6019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8" name="Straight Connector 2035354317"/>
          <p:cNvSpPr/>
          <p:nvPr/>
        </p:nvSpPr>
        <p:spPr>
          <a:xfrm>
            <a:off x="11878917" y="6096000"/>
            <a:ext cx="-7620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9" name="Straight Connector 2035354318"/>
          <p:cNvSpPr/>
          <p:nvPr/>
        </p:nvSpPr>
        <p:spPr>
          <a:xfrm>
            <a:off x="381000" y="6426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0" name="TextBox 2035354319"/>
          <p:cNvSpPr txBox="1"/>
          <p:nvPr/>
        </p:nvSpPr>
        <p:spPr>
          <a:xfrm>
            <a:off x="381000" y="5765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2667000" y="5765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