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88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654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434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7643191" y="13970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7795591" y="1473200"/>
            <a:ext cx="892865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8688456" y="1473200"/>
            <a:ext cx="-104360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Straight Connector 2035354283"/>
          <p:cNvSpPr/>
          <p:nvPr/>
        </p:nvSpPr>
        <p:spPr>
          <a:xfrm>
            <a:off x="381000" y="180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5" name="TextBox 2035354284"/>
          <p:cNvSpPr txBox="1"/>
          <p:nvPr/>
        </p:nvSpPr>
        <p:spPr>
          <a:xfrm>
            <a:off x="381000" y="1143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6" name="TextBox 2035354285"/>
          <p:cNvSpPr txBox="1"/>
          <p:nvPr/>
        </p:nvSpPr>
        <p:spPr>
          <a:xfrm>
            <a:off x="2667000" y="1143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87" name="Oval 2035354286"/>
          <p:cNvSpPr/>
          <p:nvPr/>
        </p:nvSpPr>
        <p:spPr>
          <a:xfrm>
            <a:off x="5034169" y="20574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8" name="Straight Connector 2035354287"/>
          <p:cNvSpPr/>
          <p:nvPr/>
        </p:nvSpPr>
        <p:spPr>
          <a:xfrm>
            <a:off x="5186569" y="2133600"/>
            <a:ext cx="3501886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9" name="Straight Connector 2035354288"/>
          <p:cNvSpPr/>
          <p:nvPr/>
        </p:nvSpPr>
        <p:spPr>
          <a:xfrm>
            <a:off x="8688456" y="2133600"/>
            <a:ext cx="1267239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0" name="Straight Connector 2035354289"/>
          <p:cNvSpPr/>
          <p:nvPr/>
        </p:nvSpPr>
        <p:spPr>
          <a:xfrm>
            <a:off x="381000" y="246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1" name="TextBox 2035354290"/>
          <p:cNvSpPr txBox="1"/>
          <p:nvPr/>
        </p:nvSpPr>
        <p:spPr>
          <a:xfrm>
            <a:off x="381000" y="1803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Финансовый гороскоп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2667000" y="1803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067300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3" name="TextBox 2035354292"/>
          <p:cNvSpPr txBox="1"/>
          <p:nvPr/>
        </p:nvSpPr>
        <p:spPr>
          <a:xfrm>
            <a:off x="4889500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07.09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4889500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Начало аналитики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854147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5" name="TextBox 2035354294"/>
          <p:cNvSpPr txBox="1"/>
          <p:nvPr/>
        </p:nvSpPr>
        <p:spPr>
          <a:xfrm>
            <a:off x="5676347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08.10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5676347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Начало разработки</a:t>
            </a:r>
          </a:p>
        </p:txBody>
      </p:sp>
      <p:sp>
        <p:nvSpPr>
          <p:cNvPr id="2035354297" name="Oval 2035354296"/>
          <p:cNvSpPr/>
          <p:nvPr/>
        </p:nvSpPr>
        <p:spPr>
          <a:xfrm>
            <a:off x="8612256" y="2717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Straight Connector 2035354297"/>
          <p:cNvSpPr/>
          <p:nvPr/>
        </p:nvSpPr>
        <p:spPr>
          <a:xfrm>
            <a:off x="8764656" y="27940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9" name="Straight Connector 2035354298"/>
          <p:cNvSpPr/>
          <p:nvPr/>
        </p:nvSpPr>
        <p:spPr>
          <a:xfrm>
            <a:off x="381000" y="3124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0" name="TextBox 2035354299"/>
          <p:cNvSpPr txBox="1"/>
          <p:nvPr/>
        </p:nvSpPr>
        <p:spPr>
          <a:xfrm>
            <a:off x="381000" y="2463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Составление описаний клиентов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1" name="TextBox 2035354300"/>
          <p:cNvSpPr txBox="1"/>
          <p:nvPr/>
        </p:nvSpPr>
        <p:spPr>
          <a:xfrm>
            <a:off x="2667000" y="2463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2" name="Oval 2035354301"/>
          <p:cNvSpPr/>
          <p:nvPr/>
        </p:nvSpPr>
        <p:spPr>
          <a:xfrm>
            <a:off x="8612256" y="33782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3" name="Straight Connector 2035354302"/>
          <p:cNvSpPr/>
          <p:nvPr/>
        </p:nvSpPr>
        <p:spPr>
          <a:xfrm>
            <a:off x="8764656" y="34544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4" name="Straight Connector 2035354303"/>
          <p:cNvSpPr/>
          <p:nvPr/>
        </p:nvSpPr>
        <p:spPr>
          <a:xfrm>
            <a:off x="381000" y="3784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5" name="TextBox 2035354304"/>
          <p:cNvSpPr txBox="1"/>
          <p:nvPr/>
        </p:nvSpPr>
        <p:spPr>
          <a:xfrm>
            <a:off x="381000" y="31242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Создание аналитической системы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2667000" y="31242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7" name="Oval 2035354306"/>
          <p:cNvSpPr/>
          <p:nvPr/>
        </p:nvSpPr>
        <p:spPr>
          <a:xfrm>
            <a:off x="8612256" y="40386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8" name="Straight Connector 2035354307"/>
          <p:cNvSpPr/>
          <p:nvPr/>
        </p:nvSpPr>
        <p:spPr>
          <a:xfrm>
            <a:off x="8764656" y="41148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9" name="Straight Connector 2035354308"/>
          <p:cNvSpPr/>
          <p:nvPr/>
        </p:nvSpPr>
        <p:spPr>
          <a:xfrm>
            <a:off x="381000" y="444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0" name="TextBox 2035354309"/>
          <p:cNvSpPr txBox="1"/>
          <p:nvPr/>
        </p:nvSpPr>
        <p:spPr>
          <a:xfrm>
            <a:off x="381000" y="37846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1" name="TextBox 2035354310"/>
          <p:cNvSpPr txBox="1"/>
          <p:nvPr/>
        </p:nvSpPr>
        <p:spPr>
          <a:xfrm>
            <a:off x="2667000" y="37846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2" name="Oval 2035354311"/>
          <p:cNvSpPr/>
          <p:nvPr/>
        </p:nvSpPr>
        <p:spPr>
          <a:xfrm>
            <a:off x="8612256" y="46990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8764656" y="47752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Straight Connector 2035354313"/>
          <p:cNvSpPr/>
          <p:nvPr/>
        </p:nvSpPr>
        <p:spPr>
          <a:xfrm>
            <a:off x="381000" y="5105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5" name="TextBox 2035354314"/>
          <p:cNvSpPr txBox="1"/>
          <p:nvPr/>
        </p:nvSpPr>
        <p:spPr>
          <a:xfrm>
            <a:off x="381000" y="4445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2667000" y="4445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7" name="Oval 2035354316"/>
          <p:cNvSpPr/>
          <p:nvPr/>
        </p:nvSpPr>
        <p:spPr>
          <a:xfrm>
            <a:off x="8612256" y="53594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8" name="Straight Connector 2035354317"/>
          <p:cNvSpPr/>
          <p:nvPr/>
        </p:nvSpPr>
        <p:spPr>
          <a:xfrm>
            <a:off x="8764656" y="54356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9" name="Straight Connector 2035354318"/>
          <p:cNvSpPr/>
          <p:nvPr/>
        </p:nvSpPr>
        <p:spPr>
          <a:xfrm>
            <a:off x="381000" y="5765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0" name="TextBox 2035354319"/>
          <p:cNvSpPr txBox="1"/>
          <p:nvPr/>
        </p:nvSpPr>
        <p:spPr>
          <a:xfrm>
            <a:off x="381000" y="5105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2667000" y="5105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22" name="Oval 2035354321"/>
          <p:cNvSpPr/>
          <p:nvPr/>
        </p:nvSpPr>
        <p:spPr>
          <a:xfrm>
            <a:off x="8612256" y="6019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3" name="Straight Connector 2035354322"/>
          <p:cNvSpPr/>
          <p:nvPr/>
        </p:nvSpPr>
        <p:spPr>
          <a:xfrm>
            <a:off x="8764656" y="60960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4" name="Straight Connector 2035354323"/>
          <p:cNvSpPr/>
          <p:nvPr/>
        </p:nvSpPr>
        <p:spPr>
          <a:xfrm>
            <a:off x="381000" y="6426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5" name="TextBox 2035354324"/>
          <p:cNvSpPr txBox="1"/>
          <p:nvPr/>
        </p:nvSpPr>
        <p:spPr>
          <a:xfrm>
            <a:off x="381000" y="5765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26" name="TextBox 2035354325"/>
          <p:cNvSpPr txBox="1"/>
          <p:nvPr/>
        </p:nvSpPr>
        <p:spPr>
          <a:xfrm>
            <a:off x="2667000" y="5765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