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143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4572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6882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193695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3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59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50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июль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82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август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93695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сентябрь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7926456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7892166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672456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14.08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11618843" y="13970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11771243" y="14732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381000" y="1803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TextBox 2035354283"/>
          <p:cNvSpPr txBox="1"/>
          <p:nvPr/>
        </p:nvSpPr>
        <p:spPr>
          <a:xfrm>
            <a:off x="381000" y="11430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85" name="TextBox 2035354284"/>
          <p:cNvSpPr txBox="1"/>
          <p:nvPr/>
        </p:nvSpPr>
        <p:spPr>
          <a:xfrm>
            <a:off x="2667000" y="11430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286" name="Oval 2035354285"/>
          <p:cNvSpPr/>
          <p:nvPr/>
        </p:nvSpPr>
        <p:spPr>
          <a:xfrm>
            <a:off x="9341126" y="20574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7" name="Straight Connector 2035354286"/>
          <p:cNvSpPr/>
          <p:nvPr/>
        </p:nvSpPr>
        <p:spPr>
          <a:xfrm>
            <a:off x="9493526" y="21336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8" name="Straight Connector 2035354287"/>
          <p:cNvSpPr/>
          <p:nvPr/>
        </p:nvSpPr>
        <p:spPr>
          <a:xfrm>
            <a:off x="381000" y="2463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9" name="TextBox 2035354288"/>
          <p:cNvSpPr txBox="1"/>
          <p:nvPr/>
        </p:nvSpPr>
        <p:spPr>
          <a:xfrm>
            <a:off x="381000" y="18034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Финансовый гороскоп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90" name="TextBox 2035354289"/>
          <p:cNvSpPr txBox="1"/>
          <p:nvPr/>
        </p:nvSpPr>
        <p:spPr>
          <a:xfrm>
            <a:off x="2667000" y="18034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9558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1" name="TextBox 2035354290"/>
          <p:cNvSpPr txBox="1"/>
          <p:nvPr/>
        </p:nvSpPr>
        <p:spPr>
          <a:xfrm>
            <a:off x="11548717" y="2171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2" name="TextBox 2035354291"/>
          <p:cNvSpPr txBox="1"/>
          <p:nvPr/>
        </p:nvSpPr>
        <p:spPr>
          <a:xfrm>
            <a:off x="11548717" y="1879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1726517" y="19558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3" name="TextBox 2035354292"/>
          <p:cNvSpPr txBox="1"/>
          <p:nvPr/>
        </p:nvSpPr>
        <p:spPr>
          <a:xfrm>
            <a:off x="11548717" y="2171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2035354294" name="TextBox 2035354293"/>
          <p:cNvSpPr txBox="1"/>
          <p:nvPr/>
        </p:nvSpPr>
        <p:spPr>
          <a:xfrm>
            <a:off x="11548717" y="1879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2035354295" name="Oval 2035354294"/>
          <p:cNvSpPr/>
          <p:nvPr/>
        </p:nvSpPr>
        <p:spPr>
          <a:xfrm>
            <a:off x="11726517" y="27178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6" name="Straight Connector 2035354295"/>
          <p:cNvSpPr/>
          <p:nvPr/>
        </p:nvSpPr>
        <p:spPr>
          <a:xfrm>
            <a:off x="11878917" y="27940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7" name="Straight Connector 2035354296"/>
          <p:cNvSpPr/>
          <p:nvPr/>
        </p:nvSpPr>
        <p:spPr>
          <a:xfrm>
            <a:off x="381000" y="3124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8" name="TextBox 2035354297"/>
          <p:cNvSpPr txBox="1"/>
          <p:nvPr/>
        </p:nvSpPr>
        <p:spPr>
          <a:xfrm>
            <a:off x="381000" y="24638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Составление описаний клиентов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99" name="TextBox 2035354298"/>
          <p:cNvSpPr txBox="1"/>
          <p:nvPr/>
        </p:nvSpPr>
        <p:spPr>
          <a:xfrm>
            <a:off x="2667000" y="24638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00" name="Oval 2035354299"/>
          <p:cNvSpPr/>
          <p:nvPr/>
        </p:nvSpPr>
        <p:spPr>
          <a:xfrm>
            <a:off x="11726517" y="33782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1" name="Straight Connector 2035354300"/>
          <p:cNvSpPr/>
          <p:nvPr/>
        </p:nvSpPr>
        <p:spPr>
          <a:xfrm>
            <a:off x="11878917" y="34544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2" name="Straight Connector 2035354301"/>
          <p:cNvSpPr/>
          <p:nvPr/>
        </p:nvSpPr>
        <p:spPr>
          <a:xfrm>
            <a:off x="381000" y="3784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3" name="TextBox 2035354302"/>
          <p:cNvSpPr txBox="1"/>
          <p:nvPr/>
        </p:nvSpPr>
        <p:spPr>
          <a:xfrm>
            <a:off x="381000" y="31242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Создание аналитической системы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04" name="TextBox 2035354303"/>
          <p:cNvSpPr txBox="1"/>
          <p:nvPr/>
        </p:nvSpPr>
        <p:spPr>
          <a:xfrm>
            <a:off x="2667000" y="31242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05" name="Oval 2035354304"/>
          <p:cNvSpPr/>
          <p:nvPr/>
        </p:nvSpPr>
        <p:spPr>
          <a:xfrm>
            <a:off x="11726517" y="40386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6" name="Straight Connector 2035354305"/>
          <p:cNvSpPr/>
          <p:nvPr/>
        </p:nvSpPr>
        <p:spPr>
          <a:xfrm>
            <a:off x="11878917" y="41148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7" name="Straight Connector 2035354306"/>
          <p:cNvSpPr/>
          <p:nvPr/>
        </p:nvSpPr>
        <p:spPr>
          <a:xfrm>
            <a:off x="381000" y="4445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08" name="TextBox 2035354307"/>
          <p:cNvSpPr txBox="1"/>
          <p:nvPr/>
        </p:nvSpPr>
        <p:spPr>
          <a:xfrm>
            <a:off x="381000" y="37846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09" name="TextBox 2035354308"/>
          <p:cNvSpPr txBox="1"/>
          <p:nvPr/>
        </p:nvSpPr>
        <p:spPr>
          <a:xfrm>
            <a:off x="2667000" y="37846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10" name="Oval 2035354309"/>
          <p:cNvSpPr/>
          <p:nvPr/>
        </p:nvSpPr>
        <p:spPr>
          <a:xfrm>
            <a:off x="11726517" y="46990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1" name="Straight Connector 2035354310"/>
          <p:cNvSpPr/>
          <p:nvPr/>
        </p:nvSpPr>
        <p:spPr>
          <a:xfrm>
            <a:off x="11878917" y="47752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2" name="Straight Connector 2035354311"/>
          <p:cNvSpPr/>
          <p:nvPr/>
        </p:nvSpPr>
        <p:spPr>
          <a:xfrm>
            <a:off x="381000" y="5105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3" name="TextBox 2035354312"/>
          <p:cNvSpPr txBox="1"/>
          <p:nvPr/>
        </p:nvSpPr>
        <p:spPr>
          <a:xfrm>
            <a:off x="381000" y="44450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14" name="TextBox 2035354313"/>
          <p:cNvSpPr txBox="1"/>
          <p:nvPr/>
        </p:nvSpPr>
        <p:spPr>
          <a:xfrm>
            <a:off x="2667000" y="44450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15" name="Oval 2035354314"/>
          <p:cNvSpPr/>
          <p:nvPr/>
        </p:nvSpPr>
        <p:spPr>
          <a:xfrm>
            <a:off x="11726517" y="53594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6" name="Straight Connector 2035354315"/>
          <p:cNvSpPr/>
          <p:nvPr/>
        </p:nvSpPr>
        <p:spPr>
          <a:xfrm>
            <a:off x="11878917" y="54356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7" name="Straight Connector 2035354316"/>
          <p:cNvSpPr/>
          <p:nvPr/>
        </p:nvSpPr>
        <p:spPr>
          <a:xfrm>
            <a:off x="381000" y="5765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8" name="TextBox 2035354317"/>
          <p:cNvSpPr txBox="1"/>
          <p:nvPr/>
        </p:nvSpPr>
        <p:spPr>
          <a:xfrm>
            <a:off x="381000" y="51054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19" name="TextBox 2035354318"/>
          <p:cNvSpPr txBox="1"/>
          <p:nvPr/>
        </p:nvSpPr>
        <p:spPr>
          <a:xfrm>
            <a:off x="2667000" y="51054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  <p:sp>
        <p:nvSpPr>
          <p:cNvPr id="2035354320" name="Oval 2035354319"/>
          <p:cNvSpPr/>
          <p:nvPr/>
        </p:nvSpPr>
        <p:spPr>
          <a:xfrm>
            <a:off x="11726517" y="60198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1" name="Straight Connector 2035354320"/>
          <p:cNvSpPr/>
          <p:nvPr/>
        </p:nvSpPr>
        <p:spPr>
          <a:xfrm>
            <a:off x="11878917" y="6096000"/>
            <a:ext cx="127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2" name="Straight Connector 2035354321"/>
          <p:cNvSpPr/>
          <p:nvPr/>
        </p:nvSpPr>
        <p:spPr>
          <a:xfrm>
            <a:off x="381000" y="6426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3" name="TextBox 2035354322"/>
          <p:cNvSpPr txBox="1"/>
          <p:nvPr/>
        </p:nvSpPr>
        <p:spPr>
          <a:xfrm>
            <a:off x="381000" y="5765800"/>
            <a:ext cx="2286000" cy="6604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Генератор образовательных курсов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Отвю Маркин Никита/Ембулатов Аскар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24" name="TextBox 2035354323"/>
          <p:cNvSpPr txBox="1"/>
          <p:nvPr/>
        </p:nvSpPr>
        <p:spPr>
          <a:xfrm>
            <a:off x="2667000" y="5765800"/>
            <a:ext cx="381000" cy="6604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