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9061173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9026883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807173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19.11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7643191" y="13970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7795591" y="1473200"/>
            <a:ext cx="126558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9061173" y="1473200"/>
            <a:ext cx="-141632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7" name="Oval 2035354286"/>
          <p:cNvSpPr/>
          <p:nvPr/>
        </p:nvSpPr>
        <p:spPr>
          <a:xfrm>
            <a:off x="5034169" y="20574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5186569" y="2133600"/>
            <a:ext cx="38746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Straight Connector 2035354288"/>
          <p:cNvSpPr/>
          <p:nvPr/>
        </p:nvSpPr>
        <p:spPr>
          <a:xfrm>
            <a:off x="9061173" y="2133600"/>
            <a:ext cx="89452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Straight Connector 2035354289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1" name="TextBox 2035354290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984973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3" name="TextBox 2035354292"/>
          <p:cNvSpPr txBox="1"/>
          <p:nvPr/>
        </p:nvSpPr>
        <p:spPr>
          <a:xfrm>
            <a:off x="8807173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19.11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8807173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984973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8807173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19.11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8807173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297" name="Oval 2035354296"/>
          <p:cNvSpPr/>
          <p:nvPr/>
        </p:nvSpPr>
        <p:spPr>
          <a:xfrm>
            <a:off x="8612256" y="2717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8764656" y="27940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Straight Connector 2035354298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0" name="TextBox 2035354299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1" name="TextBox 2035354300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2" name="Oval 2035354301"/>
          <p:cNvSpPr/>
          <p:nvPr/>
        </p:nvSpPr>
        <p:spPr>
          <a:xfrm>
            <a:off x="8612256" y="33782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Straight Connector 2035354302"/>
          <p:cNvSpPr/>
          <p:nvPr/>
        </p:nvSpPr>
        <p:spPr>
          <a:xfrm>
            <a:off x="8764656" y="34544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4" name="Straight Connector 2035354303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5" name="TextBox 2035354304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7" name="Oval 2035354306"/>
          <p:cNvSpPr/>
          <p:nvPr/>
        </p:nvSpPr>
        <p:spPr>
          <a:xfrm>
            <a:off x="8612256" y="40386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Straight Connector 2035354307"/>
          <p:cNvSpPr/>
          <p:nvPr/>
        </p:nvSpPr>
        <p:spPr>
          <a:xfrm>
            <a:off x="8764656" y="41148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2" name="Oval 2035354311"/>
          <p:cNvSpPr/>
          <p:nvPr/>
        </p:nvSpPr>
        <p:spPr>
          <a:xfrm>
            <a:off x="8612256" y="46990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8764656" y="47752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7" name="Oval 2035354316"/>
          <p:cNvSpPr/>
          <p:nvPr/>
        </p:nvSpPr>
        <p:spPr>
          <a:xfrm>
            <a:off x="8612256" y="53594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Straight Connector 2035354317"/>
          <p:cNvSpPr/>
          <p:nvPr/>
        </p:nvSpPr>
        <p:spPr>
          <a:xfrm>
            <a:off x="8764656" y="54356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9" name="Straight Connector 2035354318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0" name="TextBox 2035354319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22" name="Oval 2035354321"/>
          <p:cNvSpPr/>
          <p:nvPr/>
        </p:nvSpPr>
        <p:spPr>
          <a:xfrm>
            <a:off x="8612256" y="6019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3" name="Straight Connector 2035354322"/>
          <p:cNvSpPr/>
          <p:nvPr/>
        </p:nvSpPr>
        <p:spPr>
          <a:xfrm>
            <a:off x="8764656" y="6096000"/>
            <a:ext cx="29651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4" name="Straight Connector 2035354323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5" name="TextBox 2035354324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6" name="TextBox 2035354325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