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61" r:id="rId3"/>
  </p:sldIdLst>
  <p:sldSz cx="30570488" cy="21383625"/>
  <p:notesSz cx="6858000" cy="9144000"/>
  <p:defaultTextStyle>
    <a:defPPr>
      <a:defRPr lang="en-US"/>
    </a:defPPr>
    <a:lvl1pPr marL="0" algn="l" defTabSz="2968652" rtl="0" eaLnBrk="1" latinLnBrk="0" hangingPunct="1">
      <a:defRPr sz="5817" kern="1200">
        <a:solidFill>
          <a:schemeClr val="tx1"/>
        </a:solidFill>
        <a:latin typeface="+mn-lt"/>
        <a:ea typeface="+mn-ea"/>
        <a:cs typeface="+mn-cs"/>
      </a:defRPr>
    </a:lvl1pPr>
    <a:lvl2pPr marL="1484327" algn="l" defTabSz="2968652" rtl="0" eaLnBrk="1" latinLnBrk="0" hangingPunct="1">
      <a:defRPr sz="5817" kern="1200">
        <a:solidFill>
          <a:schemeClr val="tx1"/>
        </a:solidFill>
        <a:latin typeface="+mn-lt"/>
        <a:ea typeface="+mn-ea"/>
        <a:cs typeface="+mn-cs"/>
      </a:defRPr>
    </a:lvl2pPr>
    <a:lvl3pPr marL="2968652" algn="l" defTabSz="2968652" rtl="0" eaLnBrk="1" latinLnBrk="0" hangingPunct="1">
      <a:defRPr sz="5817" kern="1200">
        <a:solidFill>
          <a:schemeClr val="tx1"/>
        </a:solidFill>
        <a:latin typeface="+mn-lt"/>
        <a:ea typeface="+mn-ea"/>
        <a:cs typeface="+mn-cs"/>
      </a:defRPr>
    </a:lvl3pPr>
    <a:lvl4pPr marL="4452979" algn="l" defTabSz="2968652" rtl="0" eaLnBrk="1" latinLnBrk="0" hangingPunct="1">
      <a:defRPr sz="5817" kern="1200">
        <a:solidFill>
          <a:schemeClr val="tx1"/>
        </a:solidFill>
        <a:latin typeface="+mn-lt"/>
        <a:ea typeface="+mn-ea"/>
        <a:cs typeface="+mn-cs"/>
      </a:defRPr>
    </a:lvl4pPr>
    <a:lvl5pPr marL="5937305" algn="l" defTabSz="2968652" rtl="0" eaLnBrk="1" latinLnBrk="0" hangingPunct="1">
      <a:defRPr sz="5817" kern="1200">
        <a:solidFill>
          <a:schemeClr val="tx1"/>
        </a:solidFill>
        <a:latin typeface="+mn-lt"/>
        <a:ea typeface="+mn-ea"/>
        <a:cs typeface="+mn-cs"/>
      </a:defRPr>
    </a:lvl5pPr>
    <a:lvl6pPr marL="7421631" algn="l" defTabSz="2968652" rtl="0" eaLnBrk="1" latinLnBrk="0" hangingPunct="1">
      <a:defRPr sz="5817" kern="1200">
        <a:solidFill>
          <a:schemeClr val="tx1"/>
        </a:solidFill>
        <a:latin typeface="+mn-lt"/>
        <a:ea typeface="+mn-ea"/>
        <a:cs typeface="+mn-cs"/>
      </a:defRPr>
    </a:lvl6pPr>
    <a:lvl7pPr marL="8905958" algn="l" defTabSz="2968652" rtl="0" eaLnBrk="1" latinLnBrk="0" hangingPunct="1">
      <a:defRPr sz="5817" kern="1200">
        <a:solidFill>
          <a:schemeClr val="tx1"/>
        </a:solidFill>
        <a:latin typeface="+mn-lt"/>
        <a:ea typeface="+mn-ea"/>
        <a:cs typeface="+mn-cs"/>
      </a:defRPr>
    </a:lvl7pPr>
    <a:lvl8pPr marL="10390283" algn="l" defTabSz="2968652" rtl="0" eaLnBrk="1" latinLnBrk="0" hangingPunct="1">
      <a:defRPr sz="5817" kern="1200">
        <a:solidFill>
          <a:schemeClr val="tx1"/>
        </a:solidFill>
        <a:latin typeface="+mn-lt"/>
        <a:ea typeface="+mn-ea"/>
        <a:cs typeface="+mn-cs"/>
      </a:defRPr>
    </a:lvl8pPr>
    <a:lvl9pPr marL="11874610" algn="l" defTabSz="2968652" rtl="0" eaLnBrk="1" latinLnBrk="0" hangingPunct="1">
      <a:defRPr sz="581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5" userDrawn="1">
          <p15:clr>
            <a:srgbClr val="A4A3A4"/>
          </p15:clr>
        </p15:guide>
        <p15:guide id="2" orient="horz" pos="187" userDrawn="1">
          <p15:clr>
            <a:srgbClr val="A4A3A4"/>
          </p15:clr>
        </p15:guide>
        <p15:guide id="3" orient="horz" pos="13096" userDrawn="1">
          <p15:clr>
            <a:srgbClr val="A4A3A4"/>
          </p15:clr>
        </p15:guide>
        <p15:guide id="4" orient="horz" userDrawn="1">
          <p15:clr>
            <a:srgbClr val="A4A3A4"/>
          </p15:clr>
        </p15:guide>
        <p15:guide id="5" pos="184" userDrawn="1">
          <p15:clr>
            <a:srgbClr val="A4A3A4"/>
          </p15:clr>
        </p15:guide>
        <p15:guide id="6" pos="1907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67" autoAdjust="0"/>
    <p:restoredTop sz="94676" autoAdjust="0"/>
  </p:normalViewPr>
  <p:slideViewPr>
    <p:cSldViewPr snapToGrid="0" snapToObjects="1" showGuides="1">
      <p:cViewPr>
        <p:scale>
          <a:sx n="20" d="100"/>
          <a:sy n="20" d="100"/>
        </p:scale>
        <p:origin x="1636" y="216"/>
      </p:cViewPr>
      <p:guideLst>
        <p:guide orient="horz" pos="2155"/>
        <p:guide orient="horz" pos="187"/>
        <p:guide orient="horz" pos="13096"/>
        <p:guide orient="horz"/>
        <p:guide pos="184"/>
        <p:guide pos="19073"/>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12/9/2019</a:t>
            </a:fld>
            <a:endParaRPr lang="en-US" dirty="0"/>
          </a:p>
        </p:txBody>
      </p:sp>
      <p:sp>
        <p:nvSpPr>
          <p:cNvPr id="4" name="Slide Image Placeholder 3"/>
          <p:cNvSpPr>
            <a:spLocks noGrp="1" noRot="1" noChangeAspect="1"/>
          </p:cNvSpPr>
          <p:nvPr>
            <p:ph type="sldImg" idx="2"/>
          </p:nvPr>
        </p:nvSpPr>
        <p:spPr>
          <a:xfrm>
            <a:off x="979488" y="685800"/>
            <a:ext cx="48990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2968652" rtl="0" eaLnBrk="1" latinLnBrk="0" hangingPunct="1">
      <a:defRPr sz="3923" kern="1200">
        <a:solidFill>
          <a:schemeClr val="tx1"/>
        </a:solidFill>
        <a:latin typeface="+mn-lt"/>
        <a:ea typeface="+mn-ea"/>
        <a:cs typeface="+mn-cs"/>
      </a:defRPr>
    </a:lvl1pPr>
    <a:lvl2pPr marL="1484327" algn="l" defTabSz="2968652" rtl="0" eaLnBrk="1" latinLnBrk="0" hangingPunct="1">
      <a:defRPr sz="3923" kern="1200">
        <a:solidFill>
          <a:schemeClr val="tx1"/>
        </a:solidFill>
        <a:latin typeface="+mn-lt"/>
        <a:ea typeface="+mn-ea"/>
        <a:cs typeface="+mn-cs"/>
      </a:defRPr>
    </a:lvl2pPr>
    <a:lvl3pPr marL="2968652" algn="l" defTabSz="2968652" rtl="0" eaLnBrk="1" latinLnBrk="0" hangingPunct="1">
      <a:defRPr sz="3923" kern="1200">
        <a:solidFill>
          <a:schemeClr val="tx1"/>
        </a:solidFill>
        <a:latin typeface="+mn-lt"/>
        <a:ea typeface="+mn-ea"/>
        <a:cs typeface="+mn-cs"/>
      </a:defRPr>
    </a:lvl3pPr>
    <a:lvl4pPr marL="4452979" algn="l" defTabSz="2968652" rtl="0" eaLnBrk="1" latinLnBrk="0" hangingPunct="1">
      <a:defRPr sz="3923" kern="1200">
        <a:solidFill>
          <a:schemeClr val="tx1"/>
        </a:solidFill>
        <a:latin typeface="+mn-lt"/>
        <a:ea typeface="+mn-ea"/>
        <a:cs typeface="+mn-cs"/>
      </a:defRPr>
    </a:lvl4pPr>
    <a:lvl5pPr marL="5937305" algn="l" defTabSz="2968652" rtl="0" eaLnBrk="1" latinLnBrk="0" hangingPunct="1">
      <a:defRPr sz="3923" kern="1200">
        <a:solidFill>
          <a:schemeClr val="tx1"/>
        </a:solidFill>
        <a:latin typeface="+mn-lt"/>
        <a:ea typeface="+mn-ea"/>
        <a:cs typeface="+mn-cs"/>
      </a:defRPr>
    </a:lvl5pPr>
    <a:lvl6pPr marL="7421631" algn="l" defTabSz="2968652" rtl="0" eaLnBrk="1" latinLnBrk="0" hangingPunct="1">
      <a:defRPr sz="3923" kern="1200">
        <a:solidFill>
          <a:schemeClr val="tx1"/>
        </a:solidFill>
        <a:latin typeface="+mn-lt"/>
        <a:ea typeface="+mn-ea"/>
        <a:cs typeface="+mn-cs"/>
      </a:defRPr>
    </a:lvl6pPr>
    <a:lvl7pPr marL="8905958" algn="l" defTabSz="2968652" rtl="0" eaLnBrk="1" latinLnBrk="0" hangingPunct="1">
      <a:defRPr sz="3923" kern="1200">
        <a:solidFill>
          <a:schemeClr val="tx1"/>
        </a:solidFill>
        <a:latin typeface="+mn-lt"/>
        <a:ea typeface="+mn-ea"/>
        <a:cs typeface="+mn-cs"/>
      </a:defRPr>
    </a:lvl7pPr>
    <a:lvl8pPr marL="10390283" algn="l" defTabSz="2968652" rtl="0" eaLnBrk="1" latinLnBrk="0" hangingPunct="1">
      <a:defRPr sz="3923" kern="1200">
        <a:solidFill>
          <a:schemeClr val="tx1"/>
        </a:solidFill>
        <a:latin typeface="+mn-lt"/>
        <a:ea typeface="+mn-ea"/>
        <a:cs typeface="+mn-cs"/>
      </a:defRPr>
    </a:lvl8pPr>
    <a:lvl9pPr marL="11874610" algn="l" defTabSz="2968652" rtl="0" eaLnBrk="1" latinLnBrk="0" hangingPunct="1">
      <a:defRPr sz="392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79488" y="685800"/>
            <a:ext cx="48990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60597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0166" y="4143429"/>
            <a:ext cx="7004631"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332810" y="3187636"/>
            <a:ext cx="6999103" cy="1323431"/>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332808" y="9100266"/>
            <a:ext cx="700020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982072" y="4143429"/>
            <a:ext cx="6999102"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982073" y="3187636"/>
            <a:ext cx="6999103" cy="1323431"/>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5591528" y="4143429"/>
            <a:ext cx="6999102"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585998" y="3472329"/>
            <a:ext cx="7005737"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3256542" y="3472329"/>
            <a:ext cx="6997809"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3256542" y="4143429"/>
            <a:ext cx="6997809"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3256542" y="9139388"/>
            <a:ext cx="6997809"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3256542" y="9751331"/>
            <a:ext cx="700131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3256542" y="15979711"/>
            <a:ext cx="6997809" cy="1892818"/>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3256542" y="17171032"/>
            <a:ext cx="700131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320166" y="9712452"/>
            <a:ext cx="7004631"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4132087" y="2031878"/>
            <a:ext cx="22287476" cy="831585"/>
          </a:xfrm>
          <a:prstGeom prst="rect">
            <a:avLst/>
          </a:prstGeom>
        </p:spPr>
        <p:txBody>
          <a:bodyPr>
            <a:normAutofit/>
          </a:bodyPr>
          <a:lstStyle>
            <a:lvl1pPr marL="0" indent="0" algn="ctr">
              <a:buFontTx/>
              <a:buNone/>
              <a:defRPr sz="5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4132087" y="1200292"/>
            <a:ext cx="22287476" cy="831585"/>
          </a:xfrm>
          <a:prstGeom prst="rect">
            <a:avLst/>
          </a:prstGeom>
        </p:spPr>
        <p:txBody>
          <a:bodyPr anchor="t" anchorCtr="1">
            <a:normAutofit/>
          </a:bodyPr>
          <a:lstStyle>
            <a:lvl1pPr marL="0" indent="0" algn="ctr">
              <a:buFontTx/>
              <a:buNone/>
              <a:defRPr sz="8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4132087" y="136273"/>
            <a:ext cx="22287476" cy="1064019"/>
          </a:xfrm>
          <a:prstGeom prst="rect">
            <a:avLst/>
          </a:prstGeom>
        </p:spPr>
        <p:txBody>
          <a:bodyPr anchor="t" anchorCtr="1">
            <a:normAutofit/>
          </a:bodyPr>
          <a:lstStyle>
            <a:lvl1pPr marL="0" indent="0" algn="ctr">
              <a:buFontTx/>
              <a:buNone/>
              <a:defRPr sz="9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0166" y="4143429"/>
            <a:ext cx="7004631"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332810" y="3187636"/>
            <a:ext cx="6999103" cy="1323431"/>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332808" y="9100266"/>
            <a:ext cx="700020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982072" y="4143429"/>
            <a:ext cx="6999102"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982073" y="3187636"/>
            <a:ext cx="6999103" cy="1323431"/>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5591528" y="4143429"/>
            <a:ext cx="6999102"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585998" y="3472329"/>
            <a:ext cx="7005737"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3256542" y="3472329"/>
            <a:ext cx="699780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3256542" y="4143429"/>
            <a:ext cx="6997809"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3256542" y="9139388"/>
            <a:ext cx="699780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3256542" y="9751331"/>
            <a:ext cx="700131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3256542" y="15979711"/>
            <a:ext cx="6997809" cy="1892818"/>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3256542" y="17171032"/>
            <a:ext cx="700131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320166" y="9712452"/>
            <a:ext cx="7004631"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4132087" y="2198195"/>
            <a:ext cx="22287476" cy="831585"/>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4132087" y="1366610"/>
            <a:ext cx="22287476" cy="831585"/>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4132087" y="302590"/>
            <a:ext cx="22287476" cy="1064019"/>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36598284-F28D-A64F-83EE-A86CA6EC938B}"/>
              </a:ext>
            </a:extLst>
          </p:cNvPr>
          <p:cNvSpPr/>
          <p:nvPr userDrawn="1"/>
        </p:nvSpPr>
        <p:spPr>
          <a:xfrm rot="10800000">
            <a:off x="0" y="20374860"/>
            <a:ext cx="30570488" cy="10066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817"/>
          </a:p>
        </p:txBody>
      </p:sp>
      <p:sp>
        <p:nvSpPr>
          <p:cNvPr id="2" name="Rectangle 1">
            <a:extLst>
              <a:ext uri="{FF2B5EF4-FFF2-40B4-BE49-F238E27FC236}">
                <a16:creationId xmlns:a16="http://schemas.microsoft.com/office/drawing/2014/main" id="{0A8CE8E3-AE08-7141-8144-8FB830A2D4B4}"/>
              </a:ext>
            </a:extLst>
          </p:cNvPr>
          <p:cNvSpPr/>
          <p:nvPr userDrawn="1"/>
        </p:nvSpPr>
        <p:spPr>
          <a:xfrm>
            <a:off x="0" y="1"/>
            <a:ext cx="30570488" cy="29184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817"/>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7390709" y="9158"/>
          <a:ext cx="6809649" cy="21228255"/>
        </p:xfrm>
        <a:graphic>
          <a:graphicData uri="http://schemas.openxmlformats.org/drawingml/2006/table">
            <a:tbl>
              <a:tblPr firstRow="1" bandRow="1">
                <a:tableStyleId>{5C22544A-7EE6-4342-B048-85BDC9FD1C3A}</a:tableStyleId>
              </a:tblPr>
              <a:tblGrid>
                <a:gridCol w="2919924">
                  <a:extLst>
                    <a:ext uri="{9D8B030D-6E8A-4147-A177-3AD203B41FA5}">
                      <a16:colId xmlns:a16="http://schemas.microsoft.com/office/drawing/2014/main" val="20000"/>
                    </a:ext>
                  </a:extLst>
                </a:gridCol>
                <a:gridCol w="3889725">
                  <a:extLst>
                    <a:ext uri="{9D8B030D-6E8A-4147-A177-3AD203B41FA5}">
                      <a16:colId xmlns:a16="http://schemas.microsoft.com/office/drawing/2014/main" val="20001"/>
                    </a:ext>
                  </a:extLst>
                </a:gridCol>
              </a:tblGrid>
              <a:tr h="86338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300" b="0" spc="600" dirty="0">
                          <a:solidFill>
                            <a:srgbClr val="1F3A4E"/>
                          </a:solidFill>
                          <a:latin typeface="Arial Black" panose="020B0A04020102020204" pitchFamily="34" charset="0"/>
                        </a:rPr>
                        <a:t>QUICK START GUIDE</a:t>
                      </a:r>
                      <a:br>
                        <a:rPr lang="en-US" sz="2300" b="0" spc="600" dirty="0">
                          <a:solidFill>
                            <a:srgbClr val="1F3A4E"/>
                          </a:solidFill>
                          <a:latin typeface="Arial Black" panose="020B0A04020102020204" pitchFamily="34" charset="0"/>
                        </a:rPr>
                      </a:br>
                      <a:r>
                        <a:rPr lang="en-US" sz="1800" b="1" spc="0" dirty="0">
                          <a:solidFill>
                            <a:srgbClr val="FF0000"/>
                          </a:solidFill>
                          <a:latin typeface="Trebuchet MS" pitchFamily="34" charset="0"/>
                        </a:rPr>
                        <a:t>(THIS SIDEBAR WILL NOT PRINT)</a:t>
                      </a:r>
                      <a:endParaRPr lang="en-US" sz="2300" b="1" spc="600" dirty="0">
                        <a:solidFill>
                          <a:schemeClr val="bg1"/>
                        </a:solidFill>
                        <a:latin typeface="Trebuchet MS" pitchFamily="34" charset="0"/>
                      </a:endParaRPr>
                    </a:p>
                  </a:txBody>
                  <a:tcPr marL="127377" marR="63689" marT="89098" marB="29699">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732602">
                <a:tc gridSpan="2">
                  <a:txBody>
                    <a:bodyPr/>
                    <a:lstStyle/>
                    <a:p>
                      <a:pPr defTabSz="3765639"/>
                      <a:r>
                        <a:rPr lang="en-US" sz="1300" i="0" dirty="0">
                          <a:solidFill>
                            <a:srgbClr val="D9D9D9"/>
                          </a:solidFill>
                          <a:latin typeface="Arial"/>
                          <a:cs typeface="Arial"/>
                        </a:rPr>
                        <a:t>This PowerPoint template produces a </a:t>
                      </a:r>
                      <a:r>
                        <a:rPr lang="en-US" sz="1300" i="0" dirty="0">
                          <a:solidFill>
                            <a:srgbClr val="FFC000"/>
                          </a:solidFill>
                          <a:latin typeface="Arial"/>
                          <a:cs typeface="Arial"/>
                        </a:rPr>
                        <a:t>36"x48" </a:t>
                      </a:r>
                      <a:r>
                        <a:rPr lang="en-US" sz="13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300" i="0" dirty="0">
                        <a:solidFill>
                          <a:srgbClr val="D9D9D9"/>
                        </a:solidFill>
                        <a:latin typeface="Arial"/>
                        <a:cs typeface="Arial"/>
                      </a:endParaRPr>
                    </a:p>
                    <a:p>
                      <a:pPr defTabSz="3765639"/>
                      <a:r>
                        <a:rPr lang="en-US" sz="13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300" i="0" dirty="0" err="1">
                          <a:solidFill>
                            <a:srgbClr val="FFC000"/>
                          </a:solidFill>
                          <a:latin typeface="Arial"/>
                          <a:cs typeface="Arial"/>
                        </a:rPr>
                        <a:t>PosterPresentations.com</a:t>
                      </a:r>
                      <a:r>
                        <a:rPr lang="en-US" sz="1300" i="0" dirty="0">
                          <a:solidFill>
                            <a:srgbClr val="D9D9D9"/>
                          </a:solidFill>
                          <a:latin typeface="Arial"/>
                          <a:cs typeface="Arial"/>
                        </a:rPr>
                        <a:t> and click on the  </a:t>
                      </a:r>
                      <a:r>
                        <a:rPr lang="en-US" sz="1300" i="0" dirty="0">
                          <a:solidFill>
                            <a:srgbClr val="FFC000"/>
                          </a:solidFill>
                          <a:latin typeface="Arial"/>
                          <a:cs typeface="Arial"/>
                        </a:rPr>
                        <a:t>HELP DESK</a:t>
                      </a:r>
                      <a:r>
                        <a:rPr lang="en-US" sz="1300" i="0" baseline="0" dirty="0">
                          <a:solidFill>
                            <a:srgbClr val="D9D9D9"/>
                          </a:solidFill>
                          <a:latin typeface="Arial"/>
                          <a:cs typeface="Arial"/>
                        </a:rPr>
                        <a:t> </a:t>
                      </a:r>
                      <a:r>
                        <a:rPr lang="en-US" sz="1300" i="0" dirty="0">
                          <a:solidFill>
                            <a:srgbClr val="D9D9D9"/>
                          </a:solidFill>
                          <a:latin typeface="Arial"/>
                          <a:cs typeface="Arial"/>
                        </a:rPr>
                        <a:t>tab.</a:t>
                      </a:r>
                    </a:p>
                    <a:p>
                      <a:pPr defTabSz="3765639"/>
                      <a:endParaRPr lang="en-US" sz="1300" i="0" dirty="0">
                        <a:solidFill>
                          <a:srgbClr val="D9D9D9"/>
                        </a:solidFill>
                        <a:latin typeface="Arial"/>
                        <a:cs typeface="Arial"/>
                      </a:endParaRPr>
                    </a:p>
                    <a:p>
                      <a:pPr defTabSz="3765639"/>
                      <a:r>
                        <a:rPr lang="en-US" sz="1300" i="0" dirty="0">
                          <a:solidFill>
                            <a:srgbClr val="D9D9D9"/>
                          </a:solidFill>
                          <a:latin typeface="Arial"/>
                          <a:cs typeface="Arial"/>
                        </a:rPr>
                        <a:t>To print your poster using our same-day professional printing service, go online to </a:t>
                      </a:r>
                      <a:r>
                        <a:rPr lang="en-US" sz="1300" i="0" dirty="0" err="1">
                          <a:solidFill>
                            <a:srgbClr val="FFC000"/>
                          </a:solidFill>
                          <a:latin typeface="Arial"/>
                          <a:cs typeface="Arial"/>
                        </a:rPr>
                        <a:t>PosterPresentations.com</a:t>
                      </a:r>
                      <a:r>
                        <a:rPr lang="en-US" sz="1300" i="0" dirty="0">
                          <a:solidFill>
                            <a:srgbClr val="D9D9D9"/>
                          </a:solidFill>
                          <a:latin typeface="Arial"/>
                          <a:cs typeface="Arial"/>
                        </a:rPr>
                        <a:t> and click on "</a:t>
                      </a:r>
                      <a:r>
                        <a:rPr lang="en-US" sz="1300" i="0" dirty="0">
                          <a:solidFill>
                            <a:srgbClr val="FFC000"/>
                          </a:solidFill>
                          <a:latin typeface="Arial"/>
                          <a:cs typeface="Arial"/>
                        </a:rPr>
                        <a:t>Order your poster</a:t>
                      </a:r>
                      <a:r>
                        <a:rPr lang="en-US" sz="1300" i="0" dirty="0">
                          <a:solidFill>
                            <a:srgbClr val="D9D9D9"/>
                          </a:solidFill>
                          <a:latin typeface="Arial"/>
                          <a:cs typeface="Arial"/>
                        </a:rPr>
                        <a:t>".</a:t>
                      </a:r>
                      <a:endParaRPr lang="en-US" sz="1300" b="1" dirty="0">
                        <a:solidFill>
                          <a:srgbClr val="D9D9D9"/>
                        </a:solidFill>
                        <a:latin typeface="Arial"/>
                        <a:cs typeface="Arial"/>
                      </a:endParaRPr>
                    </a:p>
                  </a:txBody>
                  <a:tcPr marL="127377" marR="63689" marT="89098" marB="29699">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970219">
                <a:tc>
                  <a:txBody>
                    <a:bodyPr/>
                    <a:lstStyle/>
                    <a:p>
                      <a:pPr algn="ctr"/>
                      <a:endParaRPr lang="en-US" sz="1300" dirty="0">
                        <a:solidFill>
                          <a:srgbClr val="1F3A4E"/>
                        </a:solidFill>
                      </a:endParaRPr>
                    </a:p>
                    <a:p>
                      <a:pPr algn="ctr"/>
                      <a:endParaRPr lang="en-US" sz="1300" dirty="0">
                        <a:solidFill>
                          <a:srgbClr val="1F3A4E"/>
                        </a:solidFill>
                      </a:endParaRPr>
                    </a:p>
                    <a:p>
                      <a:pPr algn="ctr"/>
                      <a:r>
                        <a:rPr lang="en-US" sz="1300" dirty="0">
                          <a:solidFill>
                            <a:schemeClr val="bg1"/>
                          </a:solidFill>
                          <a:latin typeface="Arial" panose="020B0604020202020204" pitchFamily="34" charset="0"/>
                          <a:cs typeface="Arial" panose="020B0604020202020204" pitchFamily="34" charset="0"/>
                        </a:rPr>
                        <a:t>This is a template for a </a:t>
                      </a:r>
                    </a:p>
                    <a:p>
                      <a:pPr algn="ctr"/>
                      <a:r>
                        <a:rPr lang="en-US" sz="1300" dirty="0">
                          <a:solidFill>
                            <a:schemeClr val="bg1"/>
                          </a:solidFill>
                          <a:latin typeface="Arial" panose="020B0604020202020204" pitchFamily="34" charset="0"/>
                          <a:cs typeface="Arial" panose="020B0604020202020204" pitchFamily="34" charset="0"/>
                        </a:rPr>
                        <a:t>presentation poster</a:t>
                      </a:r>
                      <a:br>
                        <a:rPr lang="en-US" sz="1300" dirty="0">
                          <a:solidFill>
                            <a:schemeClr val="bg1"/>
                          </a:solidFill>
                          <a:latin typeface="Arial" panose="020B0604020202020204" pitchFamily="34" charset="0"/>
                          <a:cs typeface="Arial" panose="020B0604020202020204" pitchFamily="34" charset="0"/>
                        </a:rPr>
                      </a:br>
                      <a:r>
                        <a:rPr lang="en-US" sz="2300" b="1" dirty="0">
                          <a:solidFill>
                            <a:srgbClr val="FFC000"/>
                          </a:solidFill>
                          <a:latin typeface="Arial" panose="020B0604020202020204" pitchFamily="34" charset="0"/>
                          <a:cs typeface="Arial" panose="020B0604020202020204" pitchFamily="34" charset="0"/>
                        </a:rPr>
                        <a:t>36 inches tall</a:t>
                      </a:r>
                      <a:br>
                        <a:rPr lang="en-US" sz="2300" b="1" dirty="0">
                          <a:solidFill>
                            <a:srgbClr val="FFC000"/>
                          </a:solidFill>
                          <a:latin typeface="Arial" panose="020B0604020202020204" pitchFamily="34" charset="0"/>
                          <a:cs typeface="Arial" panose="020B0604020202020204" pitchFamily="34" charset="0"/>
                        </a:rPr>
                      </a:br>
                      <a:r>
                        <a:rPr lang="en-US" sz="2300" b="1" dirty="0">
                          <a:solidFill>
                            <a:srgbClr val="FFC000"/>
                          </a:solidFill>
                          <a:latin typeface="Arial" panose="020B0604020202020204" pitchFamily="34" charset="0"/>
                          <a:cs typeface="Arial" panose="020B0604020202020204" pitchFamily="34" charset="0"/>
                        </a:rPr>
                        <a:t>by</a:t>
                      </a:r>
                      <a:br>
                        <a:rPr lang="en-US" sz="2300" b="1" dirty="0">
                          <a:solidFill>
                            <a:srgbClr val="FFC000"/>
                          </a:solidFill>
                          <a:latin typeface="Arial" panose="020B0604020202020204" pitchFamily="34" charset="0"/>
                          <a:cs typeface="Arial" panose="020B0604020202020204" pitchFamily="34" charset="0"/>
                        </a:rPr>
                      </a:br>
                      <a:r>
                        <a:rPr lang="en-US" sz="2300" b="1" dirty="0">
                          <a:solidFill>
                            <a:srgbClr val="FFC000"/>
                          </a:solidFill>
                          <a:latin typeface="Arial" panose="020B0604020202020204" pitchFamily="34" charset="0"/>
                          <a:cs typeface="Arial" panose="020B0604020202020204" pitchFamily="34" charset="0"/>
                        </a:rPr>
                        <a:t>48 inches wide</a:t>
                      </a:r>
                      <a:r>
                        <a:rPr lang="en-US" sz="1300" dirty="0">
                          <a:solidFill>
                            <a:schemeClr val="bg1"/>
                          </a:solidFill>
                          <a:latin typeface="Arial" panose="020B0604020202020204" pitchFamily="34" charset="0"/>
                          <a:cs typeface="Arial" panose="020B0604020202020204" pitchFamily="34" charset="0"/>
                        </a:rPr>
                        <a:t/>
                      </a:r>
                      <a:br>
                        <a:rPr lang="en-US" sz="1300" dirty="0">
                          <a:solidFill>
                            <a:schemeClr val="bg1"/>
                          </a:solidFill>
                          <a:latin typeface="Arial" panose="020B0604020202020204" pitchFamily="34" charset="0"/>
                          <a:cs typeface="Arial" panose="020B0604020202020204" pitchFamily="34" charset="0"/>
                        </a:rPr>
                      </a:br>
                      <a:endParaRPr lang="en-US" sz="1300" dirty="0">
                        <a:solidFill>
                          <a:srgbClr val="1F3A4E"/>
                        </a:solidFill>
                      </a:endParaRPr>
                    </a:p>
                  </a:txBody>
                  <a:tcPr marL="63689" marR="63689" marT="29699" marB="29699">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Important: Check the template size</a:t>
                      </a:r>
                      <a:r>
                        <a:rPr lang="en-US" sz="1300" b="0" baseline="0" dirty="0">
                          <a:solidFill>
                            <a:srgbClr val="FFC000"/>
                          </a:solidFill>
                          <a:latin typeface="Arial" panose="020B0604020202020204" pitchFamily="34" charset="0"/>
                          <a:cs typeface="Arial" panose="020B0604020202020204" pitchFamily="34" charset="0"/>
                        </a:rPr>
                        <a:t/>
                      </a:r>
                      <a:br>
                        <a:rPr lang="en-US" sz="1300" b="0" baseline="0" dirty="0">
                          <a:solidFill>
                            <a:srgbClr val="FFC000"/>
                          </a:solidFill>
                          <a:latin typeface="Arial" panose="020B0604020202020204" pitchFamily="34" charset="0"/>
                          <a:cs typeface="Arial" panose="020B0604020202020204" pitchFamily="34" charset="0"/>
                        </a:rPr>
                      </a:br>
                      <a:r>
                        <a:rPr lang="en-US" sz="13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300" b="0" baseline="0" dirty="0">
                          <a:solidFill>
                            <a:srgbClr val="D9D9D9"/>
                          </a:solidFill>
                          <a:latin typeface="Arial" panose="020B0604020202020204" pitchFamily="34" charset="0"/>
                          <a:cs typeface="Arial" panose="020B0604020202020204" pitchFamily="34" charset="0"/>
                        </a:rPr>
                      </a:br>
                      <a:r>
                        <a:rPr lang="en-US" sz="13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300" b="0" baseline="0" dirty="0">
                          <a:solidFill>
                            <a:srgbClr val="D9D9D9"/>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30 tall x 40 wide</a:t>
                      </a:r>
                      <a:br>
                        <a:rPr lang="en-US" sz="1300" b="0" baseline="0" dirty="0">
                          <a:solidFill>
                            <a:srgbClr val="FFC000"/>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42 tall x 56 wide</a:t>
                      </a:r>
                      <a:br>
                        <a:rPr lang="en-US" sz="1300" b="0" baseline="0" dirty="0">
                          <a:solidFill>
                            <a:srgbClr val="FFC000"/>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48 tall x 64 wide</a:t>
                      </a:r>
                    </a:p>
                  </a:txBody>
                  <a:tcPr marL="127377" marR="63689" marT="89098" marB="29699">
                    <a:solidFill>
                      <a:srgbClr val="010101"/>
                    </a:solidFill>
                  </a:tcPr>
                </a:tc>
                <a:extLst>
                  <a:ext uri="{0D108BD9-81ED-4DB2-BD59-A6C34878D82A}">
                    <a16:rowId xmlns:a16="http://schemas.microsoft.com/office/drawing/2014/main" val="10008"/>
                  </a:ext>
                </a:extLst>
              </a:tr>
              <a:tr h="2785912">
                <a:tc>
                  <a:txBody>
                    <a:bodyPr/>
                    <a:lstStyle/>
                    <a:p>
                      <a:endParaRPr lang="en-US" sz="1300" dirty="0">
                        <a:solidFill>
                          <a:srgbClr val="1F3A4E"/>
                        </a:solidFill>
                      </a:endParaRPr>
                    </a:p>
                  </a:txBody>
                  <a:tcPr marL="63689" marR="63689" marT="29699" marB="29699">
                    <a:blipFill rotWithShape="1">
                      <a:blip r:embed="rId3"/>
                      <a:stretch>
                        <a:fillRect/>
                      </a:stretch>
                    </a:blipFill>
                  </a:tcPr>
                </a:tc>
                <a:tc>
                  <a:txBody>
                    <a:bodyPr/>
                    <a:lstStyle/>
                    <a:p>
                      <a:pPr algn="l"/>
                      <a:r>
                        <a:rPr lang="en-US" sz="1600" b="1" baseline="0" dirty="0">
                          <a:solidFill>
                            <a:srgbClr val="FFC000"/>
                          </a:solidFill>
                          <a:latin typeface="Arial" panose="020B0604020202020204" pitchFamily="34" charset="0"/>
                          <a:cs typeface="Arial" panose="020B0604020202020204" pitchFamily="34" charset="0"/>
                        </a:rPr>
                        <a:t>How to </a:t>
                      </a:r>
                      <a:r>
                        <a:rPr lang="en-US" sz="2600" b="1" baseline="0" dirty="0">
                          <a:solidFill>
                            <a:srgbClr val="FFC000"/>
                          </a:solidFill>
                          <a:latin typeface="Arial" panose="020B0604020202020204" pitchFamily="34" charset="0"/>
                          <a:cs typeface="Arial" panose="020B0604020202020204" pitchFamily="34" charset="0"/>
                        </a:rPr>
                        <a:t>Zoom in </a:t>
                      </a:r>
                      <a:r>
                        <a:rPr lang="en-US" sz="1600" b="1" baseline="0" dirty="0">
                          <a:solidFill>
                            <a:srgbClr val="FFC000"/>
                          </a:solidFill>
                          <a:latin typeface="Arial" panose="020B0604020202020204" pitchFamily="34" charset="0"/>
                          <a:cs typeface="Arial" panose="020B0604020202020204" pitchFamily="34" charset="0"/>
                        </a:rPr>
                        <a:t>and </a:t>
                      </a:r>
                      <a:r>
                        <a:rPr lang="en-US" sz="1200" b="1" baseline="0" dirty="0">
                          <a:solidFill>
                            <a:srgbClr val="FFC000"/>
                          </a:solidFill>
                          <a:latin typeface="Arial" panose="020B0604020202020204" pitchFamily="34" charset="0"/>
                          <a:cs typeface="Arial" panose="020B0604020202020204" pitchFamily="34" charset="0"/>
                        </a:rPr>
                        <a:t>out</a:t>
                      </a:r>
                      <a:endParaRPr lang="en-US" sz="1600" b="1" baseline="0" dirty="0">
                        <a:solidFill>
                          <a:srgbClr val="FFC000"/>
                        </a:solidFill>
                        <a:latin typeface="Arial" panose="020B0604020202020204" pitchFamily="34" charset="0"/>
                        <a:cs typeface="Arial" panose="020B0604020202020204" pitchFamily="34" charset="0"/>
                      </a:endParaRPr>
                    </a:p>
                    <a:p>
                      <a:pPr algn="l"/>
                      <a:r>
                        <a:rPr lang="en-US" sz="13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300" b="0" baseline="0" dirty="0">
                          <a:solidFill>
                            <a:srgbClr val="D9D9D9"/>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1. </a:t>
                      </a:r>
                      <a:r>
                        <a:rPr lang="en-US" sz="13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300" b="0" baseline="0" dirty="0">
                          <a:solidFill>
                            <a:srgbClr val="D9D9D9"/>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2. </a:t>
                      </a:r>
                      <a:r>
                        <a:rPr lang="en-US" sz="13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27377" marR="63689" marT="89098" marB="29699">
                    <a:solidFill>
                      <a:srgbClr val="010101"/>
                    </a:solidFill>
                  </a:tcPr>
                </a:tc>
                <a:extLst>
                  <a:ext uri="{0D108BD9-81ED-4DB2-BD59-A6C34878D82A}">
                    <a16:rowId xmlns:a16="http://schemas.microsoft.com/office/drawing/2014/main" val="10001"/>
                  </a:ext>
                </a:extLst>
              </a:tr>
              <a:tr h="1169613">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Ruler and Guides</a:t>
                      </a:r>
                      <a:r>
                        <a:rPr lang="en-US" sz="1300" b="0" baseline="0" dirty="0">
                          <a:solidFill>
                            <a:srgbClr val="FFC000"/>
                          </a:solidFill>
                          <a:latin typeface="Arial" panose="020B0604020202020204" pitchFamily="34" charset="0"/>
                          <a:cs typeface="Arial" panose="020B0604020202020204" pitchFamily="34" charset="0"/>
                        </a:rPr>
                        <a:t/>
                      </a:r>
                      <a:br>
                        <a:rPr lang="en-US" sz="1300" b="0" baseline="0" dirty="0">
                          <a:solidFill>
                            <a:srgbClr val="FFC000"/>
                          </a:solidFill>
                          <a:latin typeface="Arial" panose="020B0604020202020204" pitchFamily="34" charset="0"/>
                          <a:cs typeface="Arial" panose="020B0604020202020204" pitchFamily="34" charset="0"/>
                        </a:rPr>
                      </a:br>
                      <a:r>
                        <a:rPr lang="en-US" sz="13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63689" marR="63689" marT="29699" marB="29699">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2484271">
                <a:tc>
                  <a:txBody>
                    <a:bodyPr/>
                    <a:lstStyle/>
                    <a:p>
                      <a:endParaRPr lang="en-US" sz="1300" dirty="0">
                        <a:solidFill>
                          <a:srgbClr val="1F3A4E"/>
                        </a:solidFill>
                      </a:endParaRPr>
                    </a:p>
                  </a:txBody>
                  <a:tcPr marL="63689" marR="63689" marT="29699" marB="29699">
                    <a:blipFill rotWithShape="1">
                      <a:blip r:embed="rId4"/>
                      <a:stretch>
                        <a:fillRect/>
                      </a:stretch>
                    </a:blipFill>
                  </a:tcPr>
                </a:tc>
                <a:tc>
                  <a:txBody>
                    <a:bodyPr/>
                    <a:lstStyle/>
                    <a:p>
                      <a:pPr marL="0" lvl="1" indent="0" algn="l" defTabSz="114300"/>
                      <a:r>
                        <a:rPr lang="en-US" sz="1600" b="1" baseline="0" dirty="0">
                          <a:solidFill>
                            <a:srgbClr val="FFC000"/>
                          </a:solidFill>
                          <a:latin typeface="Arial" panose="020B0604020202020204" pitchFamily="34" charset="0"/>
                          <a:cs typeface="Arial" panose="020B0604020202020204" pitchFamily="34" charset="0"/>
                        </a:rPr>
                        <a:t>Headers and text containers</a:t>
                      </a:r>
                      <a:r>
                        <a:rPr lang="en-US" sz="1300" b="0" baseline="0" dirty="0">
                          <a:solidFill>
                            <a:schemeClr val="bg1"/>
                          </a:solidFill>
                          <a:latin typeface="Arial" panose="020B0604020202020204" pitchFamily="34" charset="0"/>
                          <a:cs typeface="Arial" panose="020B0604020202020204" pitchFamily="34" charset="0"/>
                        </a:rPr>
                        <a:t/>
                      </a:r>
                      <a:br>
                        <a:rPr lang="en-US" sz="1300" b="0" baseline="0" dirty="0">
                          <a:solidFill>
                            <a:schemeClr val="bg1"/>
                          </a:solidFill>
                          <a:latin typeface="Arial" panose="020B0604020202020204" pitchFamily="34" charset="0"/>
                          <a:cs typeface="Arial" panose="020B0604020202020204" pitchFamily="34" charset="0"/>
                        </a:rPr>
                      </a:br>
                      <a:r>
                        <a:rPr lang="en-US" sz="13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1300" b="0" baseline="0" dirty="0">
                          <a:solidFill>
                            <a:schemeClr val="bg1"/>
                          </a:solidFill>
                          <a:latin typeface="Arial" panose="020B0604020202020204" pitchFamily="34" charset="0"/>
                          <a:cs typeface="Arial" panose="020B0604020202020204" pitchFamily="34" charset="0"/>
                        </a:rPr>
                        <a:t/>
                      </a:r>
                      <a:br>
                        <a:rPr lang="en-US" sz="1300" b="0" baseline="0" dirty="0">
                          <a:solidFill>
                            <a:schemeClr val="bg1"/>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a:t>
                      </a:r>
                      <a:r>
                        <a:rPr lang="en-US" sz="1300" b="0" baseline="0" dirty="0">
                          <a:solidFill>
                            <a:schemeClr val="bg1"/>
                          </a:solidFill>
                          <a:latin typeface="Arial" panose="020B0604020202020204" pitchFamily="34" charset="0"/>
                          <a:cs typeface="Arial" panose="020B0604020202020204" pitchFamily="34" charset="0"/>
                        </a:rPr>
                        <a:t> </a:t>
                      </a:r>
                      <a:r>
                        <a:rPr lang="en-US" sz="13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1300" b="0" baseline="0" dirty="0">
                          <a:solidFill>
                            <a:schemeClr val="bg1"/>
                          </a:solidFill>
                          <a:latin typeface="Arial" panose="020B0604020202020204" pitchFamily="34" charset="0"/>
                          <a:cs typeface="Arial" panose="020B0604020202020204" pitchFamily="34" charset="0"/>
                        </a:rPr>
                        <a:t/>
                      </a:r>
                      <a:br>
                        <a:rPr lang="en-US" sz="1300" b="0" baseline="0" dirty="0">
                          <a:solidFill>
                            <a:schemeClr val="bg1"/>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a:t>
                      </a:r>
                      <a:r>
                        <a:rPr lang="en-US" sz="1300" b="0" baseline="0" dirty="0">
                          <a:solidFill>
                            <a:schemeClr val="bg1"/>
                          </a:solidFill>
                          <a:latin typeface="Arial" panose="020B0604020202020204" pitchFamily="34" charset="0"/>
                          <a:cs typeface="Arial" panose="020B0604020202020204" pitchFamily="34" charset="0"/>
                        </a:rPr>
                        <a:t> </a:t>
                      </a:r>
                      <a:r>
                        <a:rPr lang="en-US" sz="13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1300" b="0" baseline="0" dirty="0">
                          <a:solidFill>
                            <a:schemeClr val="bg1"/>
                          </a:solidFill>
                          <a:latin typeface="Arial" panose="020B0604020202020204" pitchFamily="34" charset="0"/>
                          <a:cs typeface="Arial" panose="020B0604020202020204" pitchFamily="34" charset="0"/>
                        </a:rPr>
                        <a:t/>
                      </a:r>
                      <a:br>
                        <a:rPr lang="en-US" sz="1300" b="0" baseline="0" dirty="0">
                          <a:solidFill>
                            <a:schemeClr val="bg1"/>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a:t>
                      </a:r>
                      <a:r>
                        <a:rPr lang="en-US" sz="1300" b="0" baseline="0" dirty="0">
                          <a:solidFill>
                            <a:schemeClr val="bg1"/>
                          </a:solidFill>
                          <a:latin typeface="Arial" panose="020B0604020202020204" pitchFamily="34" charset="0"/>
                          <a:cs typeface="Arial" panose="020B0604020202020204" pitchFamily="34" charset="0"/>
                        </a:rPr>
                        <a:t> </a:t>
                      </a:r>
                      <a:r>
                        <a:rPr lang="en-US" sz="13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27377" marR="63689" marT="89098" marB="29699">
                    <a:solidFill>
                      <a:srgbClr val="010101"/>
                    </a:solidFill>
                  </a:tcPr>
                </a:tc>
                <a:extLst>
                  <a:ext uri="{0D108BD9-81ED-4DB2-BD59-A6C34878D82A}">
                    <a16:rowId xmlns:a16="http://schemas.microsoft.com/office/drawing/2014/main" val="10003"/>
                  </a:ext>
                </a:extLst>
              </a:tr>
              <a:tr h="2286012">
                <a:tc gridSpan="2">
                  <a:txBody>
                    <a:bodyPr/>
                    <a:lstStyle/>
                    <a:p>
                      <a:r>
                        <a:rPr lang="en-US" sz="1600" b="1" dirty="0">
                          <a:solidFill>
                            <a:srgbClr val="FFC000"/>
                          </a:solidFill>
                          <a:latin typeface="Arial" panose="020B0604020202020204" pitchFamily="34" charset="0"/>
                          <a:cs typeface="Arial" panose="020B0604020202020204" pitchFamily="34" charset="0"/>
                        </a:rPr>
                        <a:t>Adding content to the poster</a:t>
                      </a:r>
                    </a:p>
                    <a:p>
                      <a:r>
                        <a:rPr lang="en-US" sz="13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3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300" dirty="0">
                        <a:solidFill>
                          <a:srgbClr val="D9D9D9"/>
                        </a:solidFill>
                        <a:latin typeface="Arial" panose="020B0604020202020204" pitchFamily="34" charset="0"/>
                        <a:cs typeface="Arial" panose="020B0604020202020204" pitchFamily="34" charset="0"/>
                      </a:endParaRPr>
                    </a:p>
                  </a:txBody>
                  <a:tcPr marL="63689" marR="63689" marT="29699" marB="29699">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54451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27377" marR="63689" marT="89098" marB="29699">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489632">
                <a:tc gridSpan="2">
                  <a:txBody>
                    <a:bodyPr/>
                    <a:lstStyle/>
                    <a:p>
                      <a:endParaRPr lang="en-US" sz="1300" dirty="0">
                        <a:solidFill>
                          <a:schemeClr val="bg1"/>
                        </a:solidFill>
                        <a:latin typeface="Arial" panose="020B0604020202020204" pitchFamily="34" charset="0"/>
                        <a:cs typeface="Arial" panose="020B0604020202020204" pitchFamily="34" charset="0"/>
                      </a:endParaRPr>
                    </a:p>
                  </a:txBody>
                  <a:tcPr marL="127377" marR="63689" marT="89098" marB="29699">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83166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Zoom in and look at your images at 100%-200% magnification. If they look clear, they will print well. </a:t>
                      </a:r>
                    </a:p>
                  </a:txBody>
                  <a:tcPr marL="127377" marR="63689" marT="89098" marB="29699">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07043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chemeClr val="bg1"/>
                        </a:solidFill>
                        <a:latin typeface="Arial"/>
                        <a:cs typeface="Arial"/>
                      </a:endParaRPr>
                    </a:p>
                  </a:txBody>
                  <a:tcPr marL="127377" marR="63689" marT="89098" marB="29699">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31130499" y="-55053"/>
          <a:ext cx="6568183" cy="21485397"/>
        </p:xfrm>
        <a:graphic>
          <a:graphicData uri="http://schemas.openxmlformats.org/drawingml/2006/table">
            <a:tbl>
              <a:tblPr firstRow="1" bandRow="1">
                <a:tableStyleId>{5C22544A-7EE6-4342-B048-85BDC9FD1C3A}</a:tableStyleId>
              </a:tblPr>
              <a:tblGrid>
                <a:gridCol w="2329001">
                  <a:extLst>
                    <a:ext uri="{9D8B030D-6E8A-4147-A177-3AD203B41FA5}">
                      <a16:colId xmlns:a16="http://schemas.microsoft.com/office/drawing/2014/main" val="20000"/>
                    </a:ext>
                  </a:extLst>
                </a:gridCol>
                <a:gridCol w="962264">
                  <a:extLst>
                    <a:ext uri="{9D8B030D-6E8A-4147-A177-3AD203B41FA5}">
                      <a16:colId xmlns:a16="http://schemas.microsoft.com/office/drawing/2014/main" val="997673227"/>
                    </a:ext>
                  </a:extLst>
                </a:gridCol>
                <a:gridCol w="3276918">
                  <a:extLst>
                    <a:ext uri="{9D8B030D-6E8A-4147-A177-3AD203B41FA5}">
                      <a16:colId xmlns:a16="http://schemas.microsoft.com/office/drawing/2014/main" val="4164475170"/>
                    </a:ext>
                  </a:extLst>
                </a:gridCol>
              </a:tblGrid>
              <a:tr h="1140969">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600" b="0" spc="600" dirty="0">
                          <a:solidFill>
                            <a:srgbClr val="1F3A4E"/>
                          </a:solidFill>
                          <a:latin typeface="Arial Black" panose="020B0A04020102020204" pitchFamily="34" charset="0"/>
                        </a:rPr>
                        <a:t>QUICK START GUIDE</a:t>
                      </a:r>
                      <a:br>
                        <a:rPr lang="en-US" sz="2600" b="0" spc="600" dirty="0">
                          <a:solidFill>
                            <a:srgbClr val="1F3A4E"/>
                          </a:solidFill>
                          <a:latin typeface="Arial Black" panose="020B0A04020102020204" pitchFamily="34" charset="0"/>
                        </a:rPr>
                      </a:br>
                      <a:r>
                        <a:rPr lang="en-US" sz="2100" b="1" spc="0" dirty="0">
                          <a:solidFill>
                            <a:srgbClr val="FF0000"/>
                          </a:solidFill>
                          <a:latin typeface="Trebuchet MS" pitchFamily="34" charset="0"/>
                        </a:rPr>
                        <a:t>(THIS SIDEBAR WILL NOT PRINT)</a:t>
                      </a:r>
                      <a:endParaRPr lang="en-US" sz="2600" b="1" spc="600" dirty="0">
                        <a:solidFill>
                          <a:schemeClr val="bg1"/>
                        </a:solidFill>
                        <a:latin typeface="Trebuchet MS" pitchFamily="34" charset="0"/>
                      </a:endParaRPr>
                    </a:p>
                  </a:txBody>
                  <a:tcPr marL="127377" marR="63689" marT="89098" marB="29699">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613762">
                <a:tc gridSpan="3">
                  <a:txBody>
                    <a:bodyPr/>
                    <a:lstStyle/>
                    <a:p>
                      <a:pPr algn="l"/>
                      <a:r>
                        <a:rPr lang="en-US" sz="1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600" dirty="0">
                          <a:solidFill>
                            <a:srgbClr val="FFC000"/>
                          </a:solidFill>
                          <a:hlinkClick r:id="rId7">
                            <a:extLst>
                              <a:ext uri="{A12FA001-AC4F-418D-AE19-62706E023703}">
                                <ahyp:hlinkClr xmlns:ahyp="http://schemas.microsoft.com/office/drawing/2018/hyperlinkcolor" xmlns="" val="tx"/>
                              </a:ext>
                            </a:extLst>
                          </a:hlinkClick>
                        </a:rPr>
                        <a:t>https://www.posterpresentations.com/how-to-change-the-research-poster-template-colors.html</a:t>
                      </a:r>
                      <a:endParaRPr lang="en-US" sz="1600" dirty="0">
                        <a:solidFill>
                          <a:srgbClr val="FFC000"/>
                        </a:solidFill>
                      </a:endParaRP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27377" marR="63689" marT="89098" marB="29699">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2382532">
                <a:tc gridSpan="3">
                  <a:txBody>
                    <a:bodyPr/>
                    <a:lstStyle/>
                    <a:p>
                      <a:r>
                        <a:rPr lang="en-US" sz="1800" b="1" dirty="0">
                          <a:solidFill>
                            <a:srgbClr val="FFC000"/>
                          </a:solidFill>
                          <a:latin typeface="Arial" panose="020B0604020202020204" pitchFamily="34" charset="0"/>
                          <a:cs typeface="Arial" panose="020B0604020202020204" pitchFamily="34" charset="0"/>
                        </a:rPr>
                        <a:t>How to change the column layout configuration</a:t>
                      </a:r>
                    </a:p>
                    <a:p>
                      <a:r>
                        <a:rPr lang="en-US" sz="16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600" dirty="0">
                          <a:solidFill>
                            <a:srgbClr val="D9D9D9"/>
                          </a:solidFill>
                          <a:latin typeface="Arial" panose="020B0604020202020204" pitchFamily="34" charset="0"/>
                          <a:cs typeface="Arial" panose="020B0604020202020204" pitchFamily="34" charset="0"/>
                        </a:rPr>
                        <a:t>You can see a tutorial here: </a:t>
                      </a:r>
                      <a:r>
                        <a:rPr lang="en-US" sz="1600" u="sng" dirty="0">
                          <a:solidFill>
                            <a:srgbClr val="FFC000"/>
                          </a:solidFill>
                          <a:latin typeface="Arial" panose="020B0604020202020204" pitchFamily="34" charset="0"/>
                          <a:cs typeface="Arial" panose="020B0604020202020204" pitchFamily="34" charset="0"/>
                        </a:rPr>
                        <a:t>https://</a:t>
                      </a:r>
                      <a:r>
                        <a:rPr lang="en-US" sz="1600" u="sng" dirty="0" err="1">
                          <a:solidFill>
                            <a:srgbClr val="FFC000"/>
                          </a:solidFill>
                          <a:latin typeface="Arial" panose="020B0604020202020204" pitchFamily="34" charset="0"/>
                          <a:cs typeface="Arial" panose="020B0604020202020204" pitchFamily="34" charset="0"/>
                        </a:rPr>
                        <a:t>www.posterpresentations.com</a:t>
                      </a:r>
                      <a:r>
                        <a:rPr lang="en-US" sz="1600" u="sng" dirty="0">
                          <a:solidFill>
                            <a:srgbClr val="FFC000"/>
                          </a:solidFill>
                          <a:latin typeface="Arial" panose="020B0604020202020204" pitchFamily="34" charset="0"/>
                          <a:cs typeface="Arial" panose="020B0604020202020204" pitchFamily="34" charset="0"/>
                        </a:rPr>
                        <a:t>/how-to-change-the-column-</a:t>
                      </a:r>
                      <a:r>
                        <a:rPr lang="en-US" sz="1600" u="sng" dirty="0" err="1">
                          <a:solidFill>
                            <a:srgbClr val="FFC000"/>
                          </a:solidFill>
                          <a:latin typeface="Arial" panose="020B0604020202020204" pitchFamily="34" charset="0"/>
                          <a:cs typeface="Arial" panose="020B0604020202020204" pitchFamily="34" charset="0"/>
                        </a:rPr>
                        <a:t>configuration.html</a:t>
                      </a:r>
                      <a:endParaRPr lang="en-US" sz="5600" u="sng" dirty="0">
                        <a:solidFill>
                          <a:srgbClr val="FFC000"/>
                        </a:solidFill>
                      </a:endParaRPr>
                    </a:p>
                  </a:txBody>
                  <a:tcPr marL="127377" marR="63689" marT="89098" marB="29699">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336300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27377" marR="63689" marT="89098" marB="29699">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panose="020B0604020202020204" pitchFamily="34" charset="0"/>
                          <a:cs typeface="Arial" panose="020B0604020202020204" pitchFamily="34" charset="0"/>
                        </a:rPr>
                        <a:t>The Quick Start</a:t>
                      </a:r>
                      <a:r>
                        <a:rPr lang="en-US" sz="1600" baseline="0" noProof="0" dirty="0">
                          <a:solidFill>
                            <a:srgbClr val="D9D9D9"/>
                          </a:solidFill>
                          <a:latin typeface="Arial" panose="020B0604020202020204" pitchFamily="34" charset="0"/>
                          <a:cs typeface="Arial" panose="020B0604020202020204" pitchFamily="34" charset="0"/>
                        </a:rPr>
                        <a:t> Guides</a:t>
                      </a:r>
                      <a:r>
                        <a:rPr lang="en-US" sz="1600" noProof="0" dirty="0">
                          <a:solidFill>
                            <a:srgbClr val="D9D9D9"/>
                          </a:solidFill>
                          <a:latin typeface="Arial" panose="020B0604020202020204" pitchFamily="34" charset="0"/>
                          <a:cs typeface="Arial" panose="020B0604020202020204" pitchFamily="34" charset="0"/>
                        </a:rPr>
                        <a:t> </a:t>
                      </a:r>
                      <a:r>
                        <a:rPr lang="en-US" sz="1600" u="sng" noProof="0" dirty="0">
                          <a:solidFill>
                            <a:srgbClr val="D9D9D9"/>
                          </a:solidFill>
                          <a:latin typeface="Arial" panose="020B0604020202020204" pitchFamily="34" charset="0"/>
                          <a:cs typeface="Arial" panose="020B0604020202020204" pitchFamily="34" charset="0"/>
                        </a:rPr>
                        <a:t>are outside the template’s printable area</a:t>
                      </a:r>
                      <a:r>
                        <a:rPr lang="en-US" sz="1600" noProof="0" dirty="0">
                          <a:solidFill>
                            <a:srgbClr val="D9D9D9"/>
                          </a:solidFill>
                          <a:latin typeface="Arial" panose="020B0604020202020204" pitchFamily="34" charset="0"/>
                          <a:cs typeface="Arial" panose="020B0604020202020204" pitchFamily="34" charset="0"/>
                        </a:rPr>
                        <a:t> and they will not be on the printed poster</a:t>
                      </a:r>
                      <a:r>
                        <a:rPr lang="en-US" sz="16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To hide the guides click on the </a:t>
                      </a:r>
                      <a:r>
                        <a:rPr lang="en-US" sz="1600" b="1" baseline="0" noProof="0" dirty="0">
                          <a:solidFill>
                            <a:srgbClr val="D9D9D9"/>
                          </a:solidFill>
                          <a:latin typeface="Arial" panose="020B0604020202020204" pitchFamily="34" charset="0"/>
                          <a:cs typeface="Arial" panose="020B0604020202020204" pitchFamily="34" charset="0"/>
                        </a:rPr>
                        <a:t>Home</a:t>
                      </a:r>
                      <a:r>
                        <a:rPr lang="en-US" sz="16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600" b="1"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600" b="1" baseline="0" noProof="0" dirty="0">
                          <a:solidFill>
                            <a:srgbClr val="D9D9D9"/>
                          </a:solidFill>
                          <a:latin typeface="Arial" panose="020B0604020202020204" pitchFamily="34" charset="0"/>
                          <a:cs typeface="Arial" panose="020B0604020202020204" pitchFamily="34" charset="0"/>
                        </a:rPr>
                        <a:t>Without Guides </a:t>
                      </a:r>
                      <a:r>
                        <a:rPr lang="en-US" sz="1600" b="0"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a:t>
                      </a:r>
                      <a:endParaRPr lang="en-US" sz="16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27377" marR="63689" marT="89098" marB="29699">
                    <a:solidFill>
                      <a:srgbClr val="010101"/>
                    </a:solidFill>
                  </a:tcPr>
                </a:tc>
                <a:extLst>
                  <a:ext uri="{0D108BD9-81ED-4DB2-BD59-A6C34878D82A}">
                    <a16:rowId xmlns:a16="http://schemas.microsoft.com/office/drawing/2014/main" val="10005"/>
                  </a:ext>
                </a:extLst>
              </a:tr>
              <a:tr h="187624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27377" marR="63689" marT="89098" marB="29699">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2456395">
                <a:tc gridSpan="2">
                  <a:txBody>
                    <a:bodyPr/>
                    <a:lstStyle/>
                    <a:p>
                      <a:r>
                        <a:rPr lang="en-US" sz="1800" b="1" dirty="0">
                          <a:solidFill>
                            <a:srgbClr val="FFC000"/>
                          </a:solidFill>
                          <a:latin typeface="Arial" panose="020B0604020202020204" pitchFamily="34" charset="0"/>
                          <a:cs typeface="Arial" panose="020B0604020202020204" pitchFamily="34" charset="0"/>
                        </a:rPr>
                        <a:t>How to</a:t>
                      </a:r>
                      <a:r>
                        <a:rPr lang="en-US" sz="1800" b="1" baseline="0" dirty="0">
                          <a:solidFill>
                            <a:srgbClr val="FFC000"/>
                          </a:solidFill>
                          <a:latin typeface="Arial" panose="020B0604020202020204" pitchFamily="34" charset="0"/>
                          <a:cs typeface="Arial" panose="020B0604020202020204" pitchFamily="34" charset="0"/>
                        </a:rPr>
                        <a:t> preview your poster prior to printing</a:t>
                      </a:r>
                      <a:endParaRPr lang="en-US" sz="1800" b="1" dirty="0">
                        <a:solidFill>
                          <a:srgbClr val="FFC000"/>
                        </a:solidFill>
                        <a:latin typeface="Arial" panose="020B0604020202020204" pitchFamily="34" charset="0"/>
                        <a:cs typeface="Arial" panose="020B0604020202020204" pitchFamily="34" charset="0"/>
                      </a:endParaRPr>
                    </a:p>
                    <a:p>
                      <a:r>
                        <a:rPr lang="en-US" sz="1600" dirty="0">
                          <a:solidFill>
                            <a:srgbClr val="D9D9D9"/>
                          </a:solidFill>
                          <a:latin typeface="Arial" panose="020B0604020202020204" pitchFamily="34" charset="0"/>
                          <a:cs typeface="Arial" panose="020B0604020202020204" pitchFamily="34" charset="0"/>
                        </a:rPr>
                        <a:t>You can preview your poster at any time by pressing the </a:t>
                      </a:r>
                      <a:r>
                        <a:rPr lang="en-US" sz="1600" dirty="0">
                          <a:solidFill>
                            <a:srgbClr val="FFC000"/>
                          </a:solidFill>
                          <a:latin typeface="Arial" panose="020B0604020202020204" pitchFamily="34" charset="0"/>
                          <a:cs typeface="Arial" panose="020B0604020202020204" pitchFamily="34" charset="0"/>
                        </a:rPr>
                        <a:t>F5 key</a:t>
                      </a:r>
                      <a:r>
                        <a:rPr lang="en-US" sz="16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600" dirty="0">
                          <a:solidFill>
                            <a:srgbClr val="FFC000"/>
                          </a:solidFill>
                          <a:latin typeface="Arial" panose="020B0604020202020204" pitchFamily="34" charset="0"/>
                          <a:cs typeface="Arial" panose="020B0604020202020204" pitchFamily="34" charset="0"/>
                        </a:rPr>
                        <a:t>ESC key </a:t>
                      </a:r>
                      <a:r>
                        <a:rPr lang="en-US" sz="1600" dirty="0">
                          <a:solidFill>
                            <a:srgbClr val="D9D9D9"/>
                          </a:solidFill>
                          <a:latin typeface="Arial" panose="020B0604020202020204" pitchFamily="34" charset="0"/>
                          <a:cs typeface="Arial" panose="020B0604020202020204" pitchFamily="34" charset="0"/>
                        </a:rPr>
                        <a:t>to exit Preview.</a:t>
                      </a:r>
                    </a:p>
                  </a:txBody>
                  <a:tcPr marL="127377" marR="63689" marT="89098" marB="29699">
                    <a:solidFill>
                      <a:srgbClr val="010101"/>
                    </a:solidFill>
                  </a:tcPr>
                </a:tc>
                <a:tc hMerge="1">
                  <a:txBody>
                    <a:bodyPr/>
                    <a:lstStyle/>
                    <a:p>
                      <a:endParaRPr lang="en-US"/>
                    </a:p>
                  </a:txBody>
                  <a:tcPr/>
                </a:tc>
                <a:tc>
                  <a:txBody>
                    <a:bodyPr/>
                    <a:lstStyle/>
                    <a:p>
                      <a:pPr algn="ctr"/>
                      <a:r>
                        <a:rPr lang="en-US" sz="7500" b="1" dirty="0">
                          <a:solidFill>
                            <a:srgbClr val="D9D9D9"/>
                          </a:solidFill>
                          <a:latin typeface="Arial" panose="020B0604020202020204" pitchFamily="34" charset="0"/>
                          <a:cs typeface="Arial" panose="020B0604020202020204" pitchFamily="34" charset="0"/>
                        </a:rPr>
                        <a:t>F5</a:t>
                      </a:r>
                      <a:r>
                        <a:rPr lang="en-US" sz="1600" baseline="0" dirty="0">
                          <a:solidFill>
                            <a:srgbClr val="D9D9D9"/>
                          </a:solidFill>
                          <a:latin typeface="Arial" panose="020B0604020202020204" pitchFamily="34" charset="0"/>
                          <a:cs typeface="Arial" panose="020B0604020202020204" pitchFamily="34" charset="0"/>
                        </a:rPr>
                        <a:t> </a:t>
                      </a:r>
                      <a:endParaRPr lang="en-US" sz="5600" dirty="0"/>
                    </a:p>
                  </a:txBody>
                  <a:tcPr marL="127377" marR="63689" marT="89098" marB="29699" anchor="ctr">
                    <a:solidFill>
                      <a:schemeClr val="tx1">
                        <a:lumMod val="95000"/>
                        <a:lumOff val="5000"/>
                      </a:schemeClr>
                    </a:solidFill>
                  </a:tcPr>
                </a:tc>
                <a:extLst>
                  <a:ext uri="{0D108BD9-81ED-4DB2-BD59-A6C34878D82A}">
                    <a16:rowId xmlns:a16="http://schemas.microsoft.com/office/drawing/2014/main" val="10006"/>
                  </a:ext>
                </a:extLst>
              </a:tr>
              <a:tr h="3685807">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When you are ready to have your poster printed go online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and click on the "</a:t>
                      </a:r>
                      <a:r>
                        <a:rPr lang="en-US" sz="1600" noProof="0" dirty="0">
                          <a:solidFill>
                            <a:srgbClr val="FFC000"/>
                          </a:solidFill>
                          <a:latin typeface="Arial"/>
                          <a:cs typeface="Arial"/>
                        </a:rPr>
                        <a:t>Order Your Poster</a:t>
                      </a:r>
                      <a:r>
                        <a:rPr lang="en-US" sz="16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
                      </a:r>
                      <a:br>
                        <a:rPr lang="en-US" sz="1600" noProof="0" dirty="0">
                          <a:solidFill>
                            <a:srgbClr val="D9D9D9"/>
                          </a:solidFill>
                          <a:latin typeface="Arial"/>
                          <a:cs typeface="Arial"/>
                        </a:rPr>
                      </a:br>
                      <a:r>
                        <a:rPr lang="en-US" sz="1600" noProof="0" dirty="0">
                          <a:solidFill>
                            <a:srgbClr val="D9D9D9"/>
                          </a:solidFill>
                          <a:latin typeface="Arial"/>
                          <a:cs typeface="Arial"/>
                        </a:rPr>
                        <a:t>Go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for more information.</a:t>
                      </a:r>
                    </a:p>
                  </a:txBody>
                  <a:tcPr marL="127377" marR="63689" marT="89098" marB="29699">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880057">
                <a:tc gridSpan="3">
                  <a:txBody>
                    <a:bodyPr/>
                    <a:lstStyle/>
                    <a:p>
                      <a:endParaRPr lang="en-US" sz="1600" dirty="0">
                        <a:solidFill>
                          <a:srgbClr val="1F3A4E"/>
                        </a:solidFill>
                      </a:endParaRPr>
                    </a:p>
                  </a:txBody>
                  <a:tcPr marL="127377" marR="63689" marT="89098" marB="29699">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086631">
                <a:tc>
                  <a:txBody>
                    <a:bodyPr/>
                    <a:lstStyle/>
                    <a:p>
                      <a:pPr>
                        <a:lnSpc>
                          <a:spcPts val="2600"/>
                        </a:lnSpc>
                      </a:pPr>
                      <a:r>
                        <a:rPr lang="en-US" sz="1300" dirty="0">
                          <a:solidFill>
                            <a:schemeClr val="bg1">
                              <a:lumMod val="85000"/>
                            </a:schemeClr>
                          </a:solidFill>
                          <a:latin typeface="Arial"/>
                          <a:cs typeface="Arial"/>
                        </a:rPr>
                        <a:t>© 2019</a:t>
                      </a:r>
                      <a:r>
                        <a:rPr lang="en-US" sz="1300" baseline="0" dirty="0">
                          <a:solidFill>
                            <a:schemeClr val="bg1">
                              <a:lumMod val="85000"/>
                            </a:schemeClr>
                          </a:solidFill>
                          <a:latin typeface="Arial"/>
                          <a:cs typeface="Arial"/>
                        </a:rPr>
                        <a:t> </a:t>
                      </a:r>
                      <a:r>
                        <a:rPr lang="en-US" sz="1300" dirty="0" err="1">
                          <a:solidFill>
                            <a:schemeClr val="bg1">
                              <a:lumMod val="85000"/>
                            </a:schemeClr>
                          </a:solidFill>
                          <a:latin typeface="Arial"/>
                          <a:cs typeface="Arial"/>
                        </a:rPr>
                        <a:t>PosterPresentations.com</a:t>
                      </a:r>
                      <a:r>
                        <a:rPr lang="en-US" sz="1300" dirty="0">
                          <a:solidFill>
                            <a:schemeClr val="bg1">
                              <a:lumMod val="85000"/>
                            </a:schemeClr>
                          </a:solidFill>
                          <a:latin typeface="Arial"/>
                          <a:cs typeface="Arial"/>
                        </a:rPr>
                        <a:t/>
                      </a:r>
                      <a:br>
                        <a:rPr lang="en-US" sz="1300" dirty="0">
                          <a:solidFill>
                            <a:schemeClr val="bg1">
                              <a:lumMod val="85000"/>
                            </a:schemeClr>
                          </a:solidFill>
                          <a:latin typeface="Arial"/>
                          <a:cs typeface="Arial"/>
                        </a:rPr>
                      </a:br>
                      <a:r>
                        <a:rPr lang="en-US" sz="1300" dirty="0">
                          <a:solidFill>
                            <a:schemeClr val="bg1">
                              <a:lumMod val="85000"/>
                            </a:schemeClr>
                          </a:solidFill>
                          <a:latin typeface="Arial"/>
                          <a:cs typeface="Arial"/>
                        </a:rPr>
                        <a:t>2117 Fourth Street ,</a:t>
                      </a:r>
                      <a:r>
                        <a:rPr lang="en-US" sz="1300" baseline="0" dirty="0">
                          <a:solidFill>
                            <a:schemeClr val="bg1">
                              <a:lumMod val="85000"/>
                            </a:schemeClr>
                          </a:solidFill>
                          <a:latin typeface="Arial"/>
                          <a:cs typeface="Arial"/>
                        </a:rPr>
                        <a:t> STE C        </a:t>
                      </a:r>
                    </a:p>
                    <a:p>
                      <a:pPr>
                        <a:lnSpc>
                          <a:spcPts val="2600"/>
                        </a:lnSpc>
                      </a:pPr>
                      <a:r>
                        <a:rPr lang="en-US" sz="1300" baseline="0" dirty="0">
                          <a:solidFill>
                            <a:schemeClr val="bg1">
                              <a:lumMod val="85000"/>
                            </a:schemeClr>
                          </a:solidFill>
                          <a:latin typeface="Arial"/>
                          <a:cs typeface="Arial"/>
                        </a:rPr>
                        <a:t>Berkeley CA 94710 USA</a:t>
                      </a:r>
                      <a:endParaRPr lang="en-US" sz="1300" dirty="0">
                        <a:solidFill>
                          <a:schemeClr val="bg1">
                            <a:lumMod val="85000"/>
                          </a:schemeClr>
                        </a:solidFill>
                        <a:latin typeface="Arial"/>
                        <a:cs typeface="Arial"/>
                      </a:endParaRPr>
                    </a:p>
                  </a:txBody>
                  <a:tcPr marL="127377" marR="63689" marT="89098" marB="29699">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dirty="0">
                          <a:solidFill>
                            <a:srgbClr val="D0D0D0"/>
                          </a:solidFill>
                          <a:latin typeface="Arial"/>
                          <a:cs typeface="Arial"/>
                        </a:rPr>
                        <a:t>For complete tutorials</a:t>
                      </a:r>
                      <a:r>
                        <a:rPr lang="en-US" sz="16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FFC000"/>
                          </a:solidFill>
                          <a:latin typeface="Arial"/>
                          <a:cs typeface="Arial"/>
                        </a:rPr>
                        <a:t>https://</a:t>
                      </a:r>
                      <a:r>
                        <a:rPr lang="en-US" sz="1200" b="1" dirty="0" err="1">
                          <a:solidFill>
                            <a:srgbClr val="FFC000"/>
                          </a:solidFill>
                          <a:latin typeface="Arial"/>
                          <a:cs typeface="Arial"/>
                        </a:rPr>
                        <a:t>www.posterpresentations.com</a:t>
                      </a:r>
                      <a:r>
                        <a:rPr lang="en-US" sz="1200" b="1" dirty="0">
                          <a:solidFill>
                            <a:srgbClr val="FFC000"/>
                          </a:solidFill>
                          <a:latin typeface="Arial"/>
                          <a:cs typeface="Arial"/>
                        </a:rPr>
                        <a:t>/</a:t>
                      </a:r>
                      <a:r>
                        <a:rPr lang="en-US" sz="1200" b="1" dirty="0" err="1">
                          <a:solidFill>
                            <a:srgbClr val="FFC000"/>
                          </a:solidFill>
                          <a:latin typeface="Arial"/>
                          <a:cs typeface="Arial"/>
                        </a:rPr>
                        <a:t>helpdesk.html</a:t>
                      </a:r>
                      <a:endParaRPr lang="en-US" sz="1200" dirty="0">
                        <a:solidFill>
                          <a:schemeClr val="bg1">
                            <a:lumMod val="85000"/>
                          </a:schemeClr>
                        </a:solidFill>
                        <a:latin typeface="Arial"/>
                        <a:cs typeface="Arial"/>
                      </a:endParaRPr>
                    </a:p>
                  </a:txBody>
                  <a:tcPr marL="127377" marR="63689" marT="89098" marB="29699">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
        <p:nvSpPr>
          <p:cNvPr id="35" name="Text Box 14">
            <a:extLst>
              <a:ext uri="{FF2B5EF4-FFF2-40B4-BE49-F238E27FC236}">
                <a16:creationId xmlns:a16="http://schemas.microsoft.com/office/drawing/2014/main" id="{3FFCB1CF-053D-954E-8947-A06DFECB49EC}"/>
              </a:ext>
            </a:extLst>
          </p:cNvPr>
          <p:cNvSpPr txBox="1">
            <a:spLocks noChangeArrowheads="1"/>
          </p:cNvSpPr>
          <p:nvPr userDrawn="1"/>
        </p:nvSpPr>
        <p:spPr bwMode="auto">
          <a:xfrm>
            <a:off x="785933" y="20768808"/>
            <a:ext cx="1751434" cy="496863"/>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0B91B61-1BF7-CF4F-A115-F49A79331A94}"/>
              </a:ext>
            </a:extLst>
          </p:cNvPr>
          <p:cNvSpPr/>
          <p:nvPr userDrawn="1"/>
        </p:nvSpPr>
        <p:spPr>
          <a:xfrm rot="10800000">
            <a:off x="0" y="20374860"/>
            <a:ext cx="30570488" cy="10066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817"/>
          </a:p>
        </p:txBody>
      </p:sp>
      <p:sp>
        <p:nvSpPr>
          <p:cNvPr id="6" name="Rectangle 5">
            <a:extLst>
              <a:ext uri="{FF2B5EF4-FFF2-40B4-BE49-F238E27FC236}">
                <a16:creationId xmlns:a16="http://schemas.microsoft.com/office/drawing/2014/main" id="{33DC4674-0CF7-354A-A116-FE36983B2F8A}"/>
              </a:ext>
            </a:extLst>
          </p:cNvPr>
          <p:cNvSpPr/>
          <p:nvPr userDrawn="1"/>
        </p:nvSpPr>
        <p:spPr>
          <a:xfrm>
            <a:off x="0" y="1"/>
            <a:ext cx="30570488" cy="29184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817"/>
          </a:p>
        </p:txBody>
      </p:sp>
      <p:sp>
        <p:nvSpPr>
          <p:cNvPr id="7" name="Text Box 14">
            <a:extLst>
              <a:ext uri="{FF2B5EF4-FFF2-40B4-BE49-F238E27FC236}">
                <a16:creationId xmlns:a16="http://schemas.microsoft.com/office/drawing/2014/main" id="{DE33BC39-810B-224F-8803-2E61979327C9}"/>
              </a:ext>
            </a:extLst>
          </p:cNvPr>
          <p:cNvSpPr txBox="1">
            <a:spLocks noChangeArrowheads="1"/>
          </p:cNvSpPr>
          <p:nvPr userDrawn="1"/>
        </p:nvSpPr>
        <p:spPr bwMode="auto">
          <a:xfrm>
            <a:off x="785933" y="20768808"/>
            <a:ext cx="1751434" cy="496863"/>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8" name="Text Placeholder 3">
            <a:extLst>
              <a:ext uri="{FF2B5EF4-FFF2-40B4-BE49-F238E27FC236}">
                <a16:creationId xmlns:a16="http://schemas.microsoft.com/office/drawing/2014/main" id="{5DD732AC-3E9E-AA4A-B182-B91BD39117A4}"/>
              </a:ext>
            </a:extLst>
          </p:cNvPr>
          <p:cNvSpPr txBox="1">
            <a:spLocks/>
          </p:cNvSpPr>
          <p:nvPr userDrawn="1"/>
        </p:nvSpPr>
        <p:spPr>
          <a:xfrm>
            <a:off x="320166" y="4143429"/>
            <a:ext cx="7004631"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500"/>
              <a:t>Type in or paste your text here</a:t>
            </a:r>
            <a:endParaRPr lang="en-US" sz="2500" dirty="0"/>
          </a:p>
        </p:txBody>
      </p:sp>
      <p:sp>
        <p:nvSpPr>
          <p:cNvPr id="9" name="Text Placeholder 5">
            <a:extLst>
              <a:ext uri="{FF2B5EF4-FFF2-40B4-BE49-F238E27FC236}">
                <a16:creationId xmlns:a16="http://schemas.microsoft.com/office/drawing/2014/main" id="{609F4039-E820-734C-ADDF-D84CC5DAE2AE}"/>
              </a:ext>
            </a:extLst>
          </p:cNvPr>
          <p:cNvSpPr txBox="1">
            <a:spLocks/>
          </p:cNvSpPr>
          <p:nvPr userDrawn="1"/>
        </p:nvSpPr>
        <p:spPr>
          <a:xfrm>
            <a:off x="332810" y="3187636"/>
            <a:ext cx="6999103" cy="1323431"/>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700"/>
              <a:t>(click to edit) INTRODUCTION or ABSTRACT</a:t>
            </a:r>
            <a:endParaRPr lang="en-US" sz="3700" dirty="0"/>
          </a:p>
        </p:txBody>
      </p:sp>
      <p:sp>
        <p:nvSpPr>
          <p:cNvPr id="11" name="Text Placeholder 5">
            <a:extLst>
              <a:ext uri="{FF2B5EF4-FFF2-40B4-BE49-F238E27FC236}">
                <a16:creationId xmlns:a16="http://schemas.microsoft.com/office/drawing/2014/main" id="{9E0C7155-99EC-7148-984A-9AED97984EBE}"/>
              </a:ext>
            </a:extLst>
          </p:cNvPr>
          <p:cNvSpPr txBox="1">
            <a:spLocks/>
          </p:cNvSpPr>
          <p:nvPr userDrawn="1"/>
        </p:nvSpPr>
        <p:spPr>
          <a:xfrm>
            <a:off x="332808" y="9100266"/>
            <a:ext cx="700020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700"/>
              <a:t>(click to edit)  OBJECTIVES</a:t>
            </a:r>
            <a:endParaRPr lang="en-US" sz="3700" dirty="0"/>
          </a:p>
        </p:txBody>
      </p:sp>
      <p:sp>
        <p:nvSpPr>
          <p:cNvPr id="12" name="Text Placeholder 3">
            <a:extLst>
              <a:ext uri="{FF2B5EF4-FFF2-40B4-BE49-F238E27FC236}">
                <a16:creationId xmlns:a16="http://schemas.microsoft.com/office/drawing/2014/main" id="{FD6EF4D6-BCDF-0E4D-8328-4D5259E0E1AF}"/>
              </a:ext>
            </a:extLst>
          </p:cNvPr>
          <p:cNvSpPr txBox="1">
            <a:spLocks/>
          </p:cNvSpPr>
          <p:nvPr userDrawn="1"/>
        </p:nvSpPr>
        <p:spPr>
          <a:xfrm>
            <a:off x="7982072" y="4143429"/>
            <a:ext cx="6999102"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500"/>
              <a:t>Type in or paste your text here</a:t>
            </a:r>
            <a:endParaRPr lang="en-US" sz="2500" dirty="0"/>
          </a:p>
        </p:txBody>
      </p:sp>
      <p:sp>
        <p:nvSpPr>
          <p:cNvPr id="13" name="Text Placeholder 5">
            <a:extLst>
              <a:ext uri="{FF2B5EF4-FFF2-40B4-BE49-F238E27FC236}">
                <a16:creationId xmlns:a16="http://schemas.microsoft.com/office/drawing/2014/main" id="{F03D84C9-4789-2645-A0D4-1041D18D8A3D}"/>
              </a:ext>
            </a:extLst>
          </p:cNvPr>
          <p:cNvSpPr txBox="1">
            <a:spLocks/>
          </p:cNvSpPr>
          <p:nvPr userDrawn="1"/>
        </p:nvSpPr>
        <p:spPr>
          <a:xfrm>
            <a:off x="7982073" y="3187636"/>
            <a:ext cx="6999103" cy="1323431"/>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700"/>
              <a:t>(click to edit)  MATERIALS &amp; METHODS</a:t>
            </a:r>
            <a:endParaRPr lang="en-US" sz="3700" dirty="0"/>
          </a:p>
        </p:txBody>
      </p:sp>
      <p:sp>
        <p:nvSpPr>
          <p:cNvPr id="14" name="Text Placeholder 3">
            <a:extLst>
              <a:ext uri="{FF2B5EF4-FFF2-40B4-BE49-F238E27FC236}">
                <a16:creationId xmlns:a16="http://schemas.microsoft.com/office/drawing/2014/main" id="{48B0F29A-1496-164F-B7A8-A71F3831EAD6}"/>
              </a:ext>
            </a:extLst>
          </p:cNvPr>
          <p:cNvSpPr txBox="1">
            <a:spLocks/>
          </p:cNvSpPr>
          <p:nvPr userDrawn="1"/>
        </p:nvSpPr>
        <p:spPr>
          <a:xfrm>
            <a:off x="15591528" y="4143429"/>
            <a:ext cx="6999102"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500"/>
              <a:t>Type in or paste your text here</a:t>
            </a:r>
            <a:endParaRPr lang="en-US" sz="2500" dirty="0"/>
          </a:p>
        </p:txBody>
      </p:sp>
      <p:sp>
        <p:nvSpPr>
          <p:cNvPr id="15" name="Text Placeholder 5">
            <a:extLst>
              <a:ext uri="{FF2B5EF4-FFF2-40B4-BE49-F238E27FC236}">
                <a16:creationId xmlns:a16="http://schemas.microsoft.com/office/drawing/2014/main" id="{F8EF562C-EBD7-054A-A2AC-2878C2B07911}"/>
              </a:ext>
            </a:extLst>
          </p:cNvPr>
          <p:cNvSpPr txBox="1">
            <a:spLocks/>
          </p:cNvSpPr>
          <p:nvPr userDrawn="1"/>
        </p:nvSpPr>
        <p:spPr>
          <a:xfrm>
            <a:off x="15585998" y="3472329"/>
            <a:ext cx="7005737"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700"/>
              <a:t>(click to edit)  RESULTS</a:t>
            </a:r>
            <a:endParaRPr lang="en-US" sz="3700" dirty="0"/>
          </a:p>
        </p:txBody>
      </p:sp>
      <p:sp>
        <p:nvSpPr>
          <p:cNvPr id="16" name="Text Placeholder 5">
            <a:extLst>
              <a:ext uri="{FF2B5EF4-FFF2-40B4-BE49-F238E27FC236}">
                <a16:creationId xmlns:a16="http://schemas.microsoft.com/office/drawing/2014/main" id="{6EBFD6E6-D930-EE40-8FC7-D76AF1D0E745}"/>
              </a:ext>
            </a:extLst>
          </p:cNvPr>
          <p:cNvSpPr txBox="1">
            <a:spLocks/>
          </p:cNvSpPr>
          <p:nvPr userDrawn="1"/>
        </p:nvSpPr>
        <p:spPr>
          <a:xfrm>
            <a:off x="23256542" y="3472329"/>
            <a:ext cx="6997809"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700"/>
              <a:t>(click to edit)  CONCLUSIONS</a:t>
            </a:r>
            <a:endParaRPr lang="en-US" sz="3700" dirty="0"/>
          </a:p>
        </p:txBody>
      </p:sp>
      <p:sp>
        <p:nvSpPr>
          <p:cNvPr id="17" name="Text Placeholder 3">
            <a:extLst>
              <a:ext uri="{FF2B5EF4-FFF2-40B4-BE49-F238E27FC236}">
                <a16:creationId xmlns:a16="http://schemas.microsoft.com/office/drawing/2014/main" id="{802A46EB-776F-BF46-A88D-CF9AB67DA71E}"/>
              </a:ext>
            </a:extLst>
          </p:cNvPr>
          <p:cNvSpPr txBox="1">
            <a:spLocks/>
          </p:cNvSpPr>
          <p:nvPr userDrawn="1"/>
        </p:nvSpPr>
        <p:spPr>
          <a:xfrm>
            <a:off x="23256542" y="4143429"/>
            <a:ext cx="6997809"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500"/>
              <a:t>Type in or paste your text here</a:t>
            </a:r>
            <a:endParaRPr lang="en-US" sz="2500" dirty="0"/>
          </a:p>
        </p:txBody>
      </p:sp>
      <p:sp>
        <p:nvSpPr>
          <p:cNvPr id="18" name="Text Placeholder 5">
            <a:extLst>
              <a:ext uri="{FF2B5EF4-FFF2-40B4-BE49-F238E27FC236}">
                <a16:creationId xmlns:a16="http://schemas.microsoft.com/office/drawing/2014/main" id="{25460E65-74E6-8846-A727-BB6BBAD071AE}"/>
              </a:ext>
            </a:extLst>
          </p:cNvPr>
          <p:cNvSpPr txBox="1">
            <a:spLocks/>
          </p:cNvSpPr>
          <p:nvPr userDrawn="1"/>
        </p:nvSpPr>
        <p:spPr>
          <a:xfrm>
            <a:off x="23256542" y="9139388"/>
            <a:ext cx="6997809"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700"/>
              <a:t>(click to edit)  REFERENCES</a:t>
            </a:r>
            <a:endParaRPr lang="en-US" sz="3700" dirty="0"/>
          </a:p>
        </p:txBody>
      </p:sp>
      <p:sp>
        <p:nvSpPr>
          <p:cNvPr id="19" name="Text Placeholder 3">
            <a:extLst>
              <a:ext uri="{FF2B5EF4-FFF2-40B4-BE49-F238E27FC236}">
                <a16:creationId xmlns:a16="http://schemas.microsoft.com/office/drawing/2014/main" id="{4F37FE17-0EC4-9F4C-9A7E-25D1C6169A89}"/>
              </a:ext>
            </a:extLst>
          </p:cNvPr>
          <p:cNvSpPr txBox="1">
            <a:spLocks/>
          </p:cNvSpPr>
          <p:nvPr userDrawn="1"/>
        </p:nvSpPr>
        <p:spPr>
          <a:xfrm>
            <a:off x="23256542" y="9751331"/>
            <a:ext cx="700131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500"/>
              <a:t>Type in or paste your text here</a:t>
            </a:r>
            <a:endParaRPr lang="en-US" sz="2500" dirty="0"/>
          </a:p>
        </p:txBody>
      </p:sp>
      <p:sp>
        <p:nvSpPr>
          <p:cNvPr id="20" name="Text Placeholder 5">
            <a:extLst>
              <a:ext uri="{FF2B5EF4-FFF2-40B4-BE49-F238E27FC236}">
                <a16:creationId xmlns:a16="http://schemas.microsoft.com/office/drawing/2014/main" id="{99AB85CB-8CCD-D64F-BB54-7D62FBC4C219}"/>
              </a:ext>
            </a:extLst>
          </p:cNvPr>
          <p:cNvSpPr txBox="1">
            <a:spLocks/>
          </p:cNvSpPr>
          <p:nvPr userDrawn="1"/>
        </p:nvSpPr>
        <p:spPr>
          <a:xfrm>
            <a:off x="23256542" y="15979711"/>
            <a:ext cx="6997809" cy="1892818"/>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700"/>
              <a:t>(click to edit)  ACKNOWLEDGEMENTS or  CONTACT</a:t>
            </a:r>
            <a:endParaRPr lang="en-US" sz="3700" dirty="0"/>
          </a:p>
        </p:txBody>
      </p:sp>
      <p:sp>
        <p:nvSpPr>
          <p:cNvPr id="21" name="Text Placeholder 3">
            <a:extLst>
              <a:ext uri="{FF2B5EF4-FFF2-40B4-BE49-F238E27FC236}">
                <a16:creationId xmlns:a16="http://schemas.microsoft.com/office/drawing/2014/main" id="{13FCCE08-C822-FD48-95EB-FFA5C8601F56}"/>
              </a:ext>
            </a:extLst>
          </p:cNvPr>
          <p:cNvSpPr txBox="1">
            <a:spLocks/>
          </p:cNvSpPr>
          <p:nvPr userDrawn="1"/>
        </p:nvSpPr>
        <p:spPr>
          <a:xfrm>
            <a:off x="23256542" y="17171032"/>
            <a:ext cx="700131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500"/>
              <a:t>Type in or paste your text here</a:t>
            </a:r>
            <a:endParaRPr lang="en-US" sz="2500" dirty="0"/>
          </a:p>
        </p:txBody>
      </p:sp>
      <p:sp>
        <p:nvSpPr>
          <p:cNvPr id="22" name="Text Placeholder 3">
            <a:extLst>
              <a:ext uri="{FF2B5EF4-FFF2-40B4-BE49-F238E27FC236}">
                <a16:creationId xmlns:a16="http://schemas.microsoft.com/office/drawing/2014/main" id="{84E05100-FF55-554B-9C62-0172D9F4627E}"/>
              </a:ext>
            </a:extLst>
          </p:cNvPr>
          <p:cNvSpPr txBox="1">
            <a:spLocks/>
          </p:cNvSpPr>
          <p:nvPr userDrawn="1"/>
        </p:nvSpPr>
        <p:spPr>
          <a:xfrm>
            <a:off x="320166" y="9712452"/>
            <a:ext cx="7004631"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500"/>
              <a:t>Type in or paste your text here</a:t>
            </a:r>
            <a:endParaRPr lang="en-US" sz="2500" dirty="0"/>
          </a:p>
        </p:txBody>
      </p:sp>
      <p:sp>
        <p:nvSpPr>
          <p:cNvPr id="23" name="Text Placeholder 76">
            <a:extLst>
              <a:ext uri="{FF2B5EF4-FFF2-40B4-BE49-F238E27FC236}">
                <a16:creationId xmlns:a16="http://schemas.microsoft.com/office/drawing/2014/main" id="{0F455A0D-C545-4747-8E3B-634B87BC0696}"/>
              </a:ext>
            </a:extLst>
          </p:cNvPr>
          <p:cNvSpPr txBox="1">
            <a:spLocks/>
          </p:cNvSpPr>
          <p:nvPr userDrawn="1"/>
        </p:nvSpPr>
        <p:spPr>
          <a:xfrm>
            <a:off x="4132087" y="2031878"/>
            <a:ext cx="22287476" cy="831585"/>
          </a:xfrm>
          <a:prstGeom prst="rect">
            <a:avLst/>
          </a:prstGeom>
        </p:spPr>
        <p:txBody>
          <a:bodyPr>
            <a:normAutofit fontScale="92500" lnSpcReduction="10000"/>
          </a:bodyPr>
          <a:lstStyle>
            <a:lvl1pPr marL="0" indent="0" algn="ctr" defTabSz="4388900" rtl="0" eaLnBrk="1" latinLnBrk="0" hangingPunct="1">
              <a:spcBef>
                <a:spcPct val="20000"/>
              </a:spcBef>
              <a:buFontTx/>
              <a:buNone/>
              <a:defRPr sz="5400"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5400"/>
              <a:t>Click here to add affiliations</a:t>
            </a:r>
            <a:endParaRPr lang="en-US" sz="5400" dirty="0"/>
          </a:p>
        </p:txBody>
      </p:sp>
      <p:sp>
        <p:nvSpPr>
          <p:cNvPr id="24" name="Text Placeholder 76">
            <a:extLst>
              <a:ext uri="{FF2B5EF4-FFF2-40B4-BE49-F238E27FC236}">
                <a16:creationId xmlns:a16="http://schemas.microsoft.com/office/drawing/2014/main" id="{007FCA07-B2D2-8D4C-8FC8-0CA2ED81515C}"/>
              </a:ext>
            </a:extLst>
          </p:cNvPr>
          <p:cNvSpPr txBox="1">
            <a:spLocks/>
          </p:cNvSpPr>
          <p:nvPr userDrawn="1"/>
        </p:nvSpPr>
        <p:spPr>
          <a:xfrm>
            <a:off x="4132087" y="1200292"/>
            <a:ext cx="22287476" cy="831585"/>
          </a:xfrm>
          <a:prstGeom prst="rect">
            <a:avLst/>
          </a:prstGeom>
        </p:spPr>
        <p:txBody>
          <a:bodyPr anchor="t" anchorCtr="1">
            <a:normAutofit fontScale="70000" lnSpcReduction="20000"/>
          </a:bodyPr>
          <a:lstStyle>
            <a:lvl1pPr marL="0" indent="0" algn="ctr" defTabSz="4388900" rtl="0" eaLnBrk="1" latinLnBrk="0" hangingPunct="1">
              <a:spcBef>
                <a:spcPct val="20000"/>
              </a:spcBef>
              <a:buFontTx/>
              <a:buNone/>
              <a:defRPr sz="8000"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8000"/>
              <a:t>Click here to add authors</a:t>
            </a:r>
            <a:endParaRPr lang="en-US" sz="8000" dirty="0"/>
          </a:p>
        </p:txBody>
      </p:sp>
      <p:sp>
        <p:nvSpPr>
          <p:cNvPr id="25" name="Text Placeholder 76">
            <a:extLst>
              <a:ext uri="{FF2B5EF4-FFF2-40B4-BE49-F238E27FC236}">
                <a16:creationId xmlns:a16="http://schemas.microsoft.com/office/drawing/2014/main" id="{7C518942-3AE3-994C-8E67-4A9277D25E95}"/>
              </a:ext>
            </a:extLst>
          </p:cNvPr>
          <p:cNvSpPr txBox="1">
            <a:spLocks/>
          </p:cNvSpPr>
          <p:nvPr userDrawn="1"/>
        </p:nvSpPr>
        <p:spPr>
          <a:xfrm>
            <a:off x="4132087" y="136273"/>
            <a:ext cx="22287476" cy="1064019"/>
          </a:xfrm>
          <a:prstGeom prst="rect">
            <a:avLst/>
          </a:prstGeom>
        </p:spPr>
        <p:txBody>
          <a:bodyPr anchor="t" anchorCtr="1">
            <a:normAutofit fontScale="77500" lnSpcReduction="20000"/>
          </a:bodyPr>
          <a:lstStyle>
            <a:lvl1pPr marL="0" indent="0" algn="ctr" defTabSz="4388900" rtl="0" eaLnBrk="1" latinLnBrk="0" hangingPunct="1">
              <a:spcBef>
                <a:spcPct val="20000"/>
              </a:spcBef>
              <a:buFontTx/>
              <a:buNone/>
              <a:defRPr sz="9600" b="1"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9600"/>
              <a:t>Click here to add title</a:t>
            </a:r>
            <a:endParaRPr lang="en-US" sz="9600" dirty="0"/>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320166" y="4143429"/>
            <a:ext cx="7004631" cy="2846911"/>
          </a:xfrm>
        </p:spPr>
        <p:txBody>
          <a:bodyPr/>
          <a:lstStyle/>
          <a:p>
            <a:r>
              <a:rPr lang="en-US" altLang="zh-CN" dirty="0"/>
              <a:t>We implemented the sequential version, the </a:t>
            </a:r>
            <a:r>
              <a:rPr lang="en-US" altLang="zh-CN" dirty="0" err="1"/>
              <a:t>OpenMP</a:t>
            </a:r>
            <a:r>
              <a:rPr lang="en-US" altLang="zh-CN" dirty="0"/>
              <a:t> version, the </a:t>
            </a:r>
            <a:r>
              <a:rPr lang="en-US" altLang="zh-CN" dirty="0" err="1"/>
              <a:t>OpenMPI</a:t>
            </a:r>
            <a:r>
              <a:rPr lang="en-US" altLang="zh-CN" dirty="0"/>
              <a:t> version and the CUDA version for decision tree with histogram and compared the performance of four implementations over several datasets</a:t>
            </a:r>
            <a:r>
              <a:rPr lang="en-US" altLang="zh-CN" dirty="0" smtClean="0"/>
              <a:t>.</a:t>
            </a:r>
          </a:p>
          <a:p>
            <a:endParaRPr lang="zh-CN" altLang="en-US" dirty="0"/>
          </a:p>
        </p:txBody>
      </p:sp>
      <p:sp>
        <p:nvSpPr>
          <p:cNvPr id="10" name="文本占位符 9"/>
          <p:cNvSpPr>
            <a:spLocks noGrp="1"/>
          </p:cNvSpPr>
          <p:nvPr>
            <p:ph type="body" sz="quarter" idx="11"/>
          </p:nvPr>
        </p:nvSpPr>
        <p:spPr>
          <a:xfrm>
            <a:off x="332810" y="3472329"/>
            <a:ext cx="6999103" cy="754045"/>
          </a:xfrm>
        </p:spPr>
        <p:txBody>
          <a:bodyPr/>
          <a:lstStyle/>
          <a:p>
            <a:r>
              <a:rPr lang="en-US" altLang="zh-CN" dirty="0" smtClean="0"/>
              <a:t>Abstract</a:t>
            </a:r>
            <a:endParaRPr lang="zh-CN" altLang="en-US" dirty="0"/>
          </a:p>
        </p:txBody>
      </p:sp>
      <p:sp>
        <p:nvSpPr>
          <p:cNvPr id="13" name="文本占位符 12"/>
          <p:cNvSpPr>
            <a:spLocks noGrp="1"/>
          </p:cNvSpPr>
          <p:nvPr>
            <p:ph type="body" sz="quarter" idx="20"/>
          </p:nvPr>
        </p:nvSpPr>
        <p:spPr/>
        <p:txBody>
          <a:bodyPr/>
          <a:lstStyle/>
          <a:p>
            <a:endParaRPr lang="zh-CN" altLang="en-US"/>
          </a:p>
        </p:txBody>
      </p:sp>
      <p:sp>
        <p:nvSpPr>
          <p:cNvPr id="15" name="文本占位符 14"/>
          <p:cNvSpPr>
            <a:spLocks noGrp="1"/>
          </p:cNvSpPr>
          <p:nvPr>
            <p:ph type="body" sz="quarter" idx="22"/>
          </p:nvPr>
        </p:nvSpPr>
        <p:spPr/>
        <p:txBody>
          <a:bodyPr/>
          <a:lstStyle/>
          <a:p>
            <a:endParaRPr lang="zh-CN" altLang="en-US" dirty="0"/>
          </a:p>
        </p:txBody>
      </p:sp>
      <p:sp>
        <p:nvSpPr>
          <p:cNvPr id="32" name="文本占位符 31"/>
          <p:cNvSpPr>
            <a:spLocks noGrp="1"/>
          </p:cNvSpPr>
          <p:nvPr>
            <p:ph type="body" sz="quarter" idx="25"/>
          </p:nvPr>
        </p:nvSpPr>
        <p:spPr/>
        <p:txBody>
          <a:bodyPr/>
          <a:lstStyle/>
          <a:p>
            <a:endParaRPr lang="zh-CN" altLang="en-US"/>
          </a:p>
        </p:txBody>
      </p:sp>
      <p:sp>
        <p:nvSpPr>
          <p:cNvPr id="33" name="文本占位符 32"/>
          <p:cNvSpPr>
            <a:spLocks noGrp="1"/>
          </p:cNvSpPr>
          <p:nvPr>
            <p:ph type="body" sz="quarter" idx="27"/>
          </p:nvPr>
        </p:nvSpPr>
        <p:spPr/>
        <p:txBody>
          <a:bodyPr/>
          <a:lstStyle/>
          <a:p>
            <a:endParaRPr lang="zh-CN" altLang="en-US"/>
          </a:p>
        </p:txBody>
      </p:sp>
      <p:sp>
        <p:nvSpPr>
          <p:cNvPr id="34" name="文本占位符 33"/>
          <p:cNvSpPr>
            <a:spLocks noGrp="1"/>
          </p:cNvSpPr>
          <p:nvPr>
            <p:ph type="body" sz="quarter" idx="28"/>
          </p:nvPr>
        </p:nvSpPr>
        <p:spPr/>
        <p:txBody>
          <a:bodyPr/>
          <a:lstStyle/>
          <a:p>
            <a:endParaRPr lang="zh-CN" altLang="en-US"/>
          </a:p>
        </p:txBody>
      </p:sp>
      <p:sp>
        <p:nvSpPr>
          <p:cNvPr id="41" name="文本占位符 40"/>
          <p:cNvSpPr>
            <a:spLocks noGrp="1"/>
          </p:cNvSpPr>
          <p:nvPr>
            <p:ph type="body" sz="quarter" idx="151"/>
          </p:nvPr>
        </p:nvSpPr>
        <p:spPr>
          <a:xfrm>
            <a:off x="4132087" y="1519267"/>
            <a:ext cx="22287476" cy="831585"/>
          </a:xfrm>
        </p:spPr>
        <p:txBody>
          <a:bodyPr>
            <a:normAutofit fontScale="70000" lnSpcReduction="20000"/>
          </a:bodyPr>
          <a:lstStyle/>
          <a:p>
            <a:r>
              <a:rPr lang="en-US" altLang="zh-CN" smtClean="0"/>
              <a:t>Anxiang Zhang, Ke Ding</a:t>
            </a:r>
            <a:endParaRPr lang="zh-CN" altLang="en-US" dirty="0"/>
          </a:p>
        </p:txBody>
      </p:sp>
      <p:sp>
        <p:nvSpPr>
          <p:cNvPr id="42" name="文本占位符 41"/>
          <p:cNvSpPr>
            <a:spLocks noGrp="1"/>
          </p:cNvSpPr>
          <p:nvPr>
            <p:ph type="body" sz="quarter" idx="153"/>
          </p:nvPr>
        </p:nvSpPr>
        <p:spPr>
          <a:xfrm>
            <a:off x="4132087" y="455248"/>
            <a:ext cx="22287476" cy="1064019"/>
          </a:xfrm>
        </p:spPr>
        <p:txBody>
          <a:bodyPr>
            <a:normAutofit fontScale="77500" lnSpcReduction="20000"/>
          </a:bodyPr>
          <a:lstStyle/>
          <a:p>
            <a:r>
              <a:rPr lang="en-US" altLang="zh-CN" smtClean="0"/>
              <a:t>Parallel Streaming Decision Tree</a:t>
            </a:r>
            <a:endParaRPr lang="zh-CN" altLang="en-US" dirty="0"/>
          </a:p>
        </p:txBody>
      </p:sp>
      <p:sp>
        <p:nvSpPr>
          <p:cNvPr id="44" name="文本占位符 43"/>
          <p:cNvSpPr>
            <a:spLocks noGrp="1"/>
          </p:cNvSpPr>
          <p:nvPr>
            <p:ph type="body" sz="quarter" idx="21"/>
          </p:nvPr>
        </p:nvSpPr>
        <p:spPr/>
        <p:txBody>
          <a:bodyPr/>
          <a:lstStyle/>
          <a:p>
            <a:endParaRPr lang="zh-CN" altLang="en-US"/>
          </a:p>
        </p:txBody>
      </p:sp>
      <p:sp>
        <p:nvSpPr>
          <p:cNvPr id="84" name="文本占位符 83"/>
          <p:cNvSpPr>
            <a:spLocks noGrp="1"/>
          </p:cNvSpPr>
          <p:nvPr>
            <p:ph type="body" sz="quarter" idx="28"/>
          </p:nvPr>
        </p:nvSpPr>
        <p:spPr/>
        <p:txBody>
          <a:bodyPr/>
          <a:lstStyle/>
          <a:p>
            <a:endParaRPr lang="zh-CN" altLang="en-US"/>
          </a:p>
        </p:txBody>
      </p:sp>
      <p:sp>
        <p:nvSpPr>
          <p:cNvPr id="85" name="文本占位符 84"/>
          <p:cNvSpPr>
            <a:spLocks noGrp="1"/>
          </p:cNvSpPr>
          <p:nvPr>
            <p:ph type="body" sz="quarter" idx="21"/>
          </p:nvPr>
        </p:nvSpPr>
        <p:spPr/>
        <p:txBody>
          <a:bodyPr/>
          <a:lstStyle/>
          <a:p>
            <a:endParaRPr lang="zh-CN" altLang="en-US"/>
          </a:p>
        </p:txBody>
      </p:sp>
      <p:sp>
        <p:nvSpPr>
          <p:cNvPr id="90" name="文本占位符 89"/>
          <p:cNvSpPr>
            <a:spLocks noGrp="1"/>
          </p:cNvSpPr>
          <p:nvPr>
            <p:ph type="body" sz="quarter" idx="21"/>
          </p:nvPr>
        </p:nvSpPr>
        <p:spPr/>
        <p:txBody>
          <a:bodyPr/>
          <a:lstStyle/>
          <a:p>
            <a:endParaRPr lang="zh-CN" altLang="en-US"/>
          </a:p>
        </p:txBody>
      </p:sp>
      <p:sp>
        <p:nvSpPr>
          <p:cNvPr id="91" name="文本占位符 90"/>
          <p:cNvSpPr>
            <a:spLocks noGrp="1"/>
          </p:cNvSpPr>
          <p:nvPr>
            <p:ph type="body" sz="quarter" idx="28"/>
          </p:nvPr>
        </p:nvSpPr>
        <p:spPr/>
        <p:txBody>
          <a:bodyPr/>
          <a:lstStyle/>
          <a:p>
            <a:endParaRPr lang="zh-CN" altLang="en-US"/>
          </a:p>
        </p:txBody>
      </p:sp>
      <p:sp>
        <p:nvSpPr>
          <p:cNvPr id="92" name="文本占位符 91"/>
          <p:cNvSpPr>
            <a:spLocks noGrp="1"/>
          </p:cNvSpPr>
          <p:nvPr>
            <p:ph type="body" sz="quarter" idx="96"/>
          </p:nvPr>
        </p:nvSpPr>
        <p:spPr/>
        <p:txBody>
          <a:bodyPr/>
          <a:lstStyle/>
          <a:p>
            <a:endParaRPr lang="zh-CN" altLang="en-US"/>
          </a:p>
        </p:txBody>
      </p:sp>
      <p:sp>
        <p:nvSpPr>
          <p:cNvPr id="93" name="文本占位符 92"/>
          <p:cNvSpPr>
            <a:spLocks noGrp="1"/>
          </p:cNvSpPr>
          <p:nvPr>
            <p:ph type="body" sz="quarter" idx="21"/>
          </p:nvPr>
        </p:nvSpPr>
        <p:spPr/>
        <p:txBody>
          <a:bodyPr/>
          <a:lstStyle/>
          <a:p>
            <a:endParaRPr lang="zh-CN" altLang="en-US"/>
          </a:p>
        </p:txBody>
      </p:sp>
      <p:sp>
        <p:nvSpPr>
          <p:cNvPr id="94" name="文本占位符 93"/>
          <p:cNvSpPr>
            <a:spLocks noGrp="1"/>
          </p:cNvSpPr>
          <p:nvPr>
            <p:ph type="body" sz="quarter" idx="21"/>
          </p:nvPr>
        </p:nvSpPr>
        <p:spPr/>
        <p:txBody>
          <a:bodyPr/>
          <a:lstStyle/>
          <a:p>
            <a:endParaRPr lang="zh-CN" altLang="en-US"/>
          </a:p>
        </p:txBody>
      </p:sp>
      <p:sp>
        <p:nvSpPr>
          <p:cNvPr id="95" name="文本占位符 94"/>
          <p:cNvSpPr>
            <a:spLocks noGrp="1"/>
          </p:cNvSpPr>
          <p:nvPr>
            <p:ph type="body" sz="quarter" idx="21"/>
          </p:nvPr>
        </p:nvSpPr>
        <p:spPr/>
        <p:txBody>
          <a:bodyPr/>
          <a:lstStyle/>
          <a:p>
            <a:endParaRPr lang="zh-CN" altLang="en-US" dirty="0"/>
          </a:p>
        </p:txBody>
      </p:sp>
      <p:pic>
        <p:nvPicPr>
          <p:cNvPr id="20" name="Picture 18" descr="A close up of text on a black background&#10;&#10;Description automatically generated">
            <a:extLst>
              <a:ext uri="{FF2B5EF4-FFF2-40B4-BE49-F238E27FC236}">
                <a16:creationId xmlns:a16="http://schemas.microsoft.com/office/drawing/2014/main" id="{09E3A702-6336-444E-AA4E-5CA3113A68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0907"/>
            <a:ext cx="3019646" cy="3019646"/>
          </a:xfrm>
          <a:prstGeom prst="rect">
            <a:avLst/>
          </a:prstGeom>
        </p:spPr>
      </p:pic>
      <p:pic>
        <p:nvPicPr>
          <p:cNvPr id="21" name="Picture 18" descr="A close up of text on a black background&#10;&#10;Description automatically generated">
            <a:extLst>
              <a:ext uri="{FF2B5EF4-FFF2-40B4-BE49-F238E27FC236}">
                <a16:creationId xmlns:a16="http://schemas.microsoft.com/office/drawing/2014/main" id="{09E3A702-6336-444E-AA4E-5CA3113A68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50842" y="0"/>
            <a:ext cx="3019646" cy="3019646"/>
          </a:xfrm>
          <a:prstGeom prst="rect">
            <a:avLst/>
          </a:prstGeom>
        </p:spPr>
      </p:pic>
    </p:spTree>
    <p:extLst>
      <p:ext uri="{BB962C8B-B14F-4D97-AF65-F5344CB8AC3E}">
        <p14:creationId xmlns:p14="http://schemas.microsoft.com/office/powerpoint/2010/main" val="4205659528"/>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1672</TotalTime>
  <Words>44</Words>
  <Application>Microsoft Office PowerPoint</Application>
  <PresentationFormat>自定义</PresentationFormat>
  <Paragraphs>5</Paragraphs>
  <Slides>1</Slides>
  <Notes>1</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vt:i4>
      </vt:variant>
    </vt:vector>
  </HeadingPairs>
  <TitlesOfParts>
    <vt:vector size="10" baseType="lpstr">
      <vt:lpstr>宋体</vt:lpstr>
      <vt:lpstr>Arial</vt:lpstr>
      <vt:lpstr>Arial Black</vt:lpstr>
      <vt:lpstr>Calibri</vt:lpstr>
      <vt:lpstr>Times New Roman</vt:lpstr>
      <vt:lpstr>Trebuchet MS</vt:lpstr>
      <vt:lpstr>Wingdings</vt:lpstr>
      <vt:lpstr>36x48-Template</vt:lpstr>
      <vt:lpstr>Without guides</vt:lpstr>
      <vt:lpstr>PowerPoint 演示文稿</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丁 可</cp:lastModifiedBy>
  <cp:revision>111</cp:revision>
  <cp:lastPrinted>2019-12-03T21:54:40Z</cp:lastPrinted>
  <dcterms:created xsi:type="dcterms:W3CDTF">2012-02-03T19:11:35Z</dcterms:created>
  <dcterms:modified xsi:type="dcterms:W3CDTF">2019-12-09T21:33:37Z</dcterms:modified>
  <cp:category>Research poster templates</cp:category>
</cp:coreProperties>
</file>