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64" r:id="rId5"/>
  </p:sldMasterIdLst>
  <p:notesMasterIdLst>
    <p:notesMasterId r:id="rId18"/>
  </p:notesMasterIdLst>
  <p:handoutMasterIdLst>
    <p:handoutMasterId r:id="rId19"/>
  </p:handoutMasterIdLst>
  <p:sldIdLst>
    <p:sldId id="290" r:id="rId6"/>
    <p:sldId id="299" r:id="rId7"/>
    <p:sldId id="291" r:id="rId8"/>
    <p:sldId id="292" r:id="rId9"/>
    <p:sldId id="293" r:id="rId10"/>
    <p:sldId id="294" r:id="rId11"/>
    <p:sldId id="295" r:id="rId12"/>
    <p:sldId id="301" r:id="rId13"/>
    <p:sldId id="297" r:id="rId14"/>
    <p:sldId id="296" r:id="rId15"/>
    <p:sldId id="300" r:id="rId16"/>
    <p:sldId id="29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63DDD2-AF06-44BD-AD92-B4A95E7A149A}">
          <p14:sldIdLst>
            <p14:sldId id="290"/>
            <p14:sldId id="299"/>
          </p14:sldIdLst>
        </p14:section>
        <p14:section name="Untitled Section" id="{B74F047E-E539-4D73-9EA6-091A73972624}">
          <p14:sldIdLst>
            <p14:sldId id="291"/>
            <p14:sldId id="292"/>
            <p14:sldId id="293"/>
            <p14:sldId id="294"/>
            <p14:sldId id="295"/>
            <p14:sldId id="301"/>
            <p14:sldId id="297"/>
            <p14:sldId id="296"/>
            <p14:sldId id="300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1959"/>
    <a:srgbClr val="313650"/>
    <a:srgbClr val="303650"/>
    <a:srgbClr val="7F6CA1"/>
    <a:srgbClr val="B093C6"/>
    <a:srgbClr val="6DC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0846D-8B53-4806-9D5E-56A9E2AD23F1}" v="26" dt="2024-01-20T03:58:25.660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286" autoAdjust="0"/>
  </p:normalViewPr>
  <p:slideViewPr>
    <p:cSldViewPr snapToGrid="0" showGuides="1">
      <p:cViewPr varScale="1">
        <p:scale>
          <a:sx n="59" d="100"/>
          <a:sy n="59" d="100"/>
        </p:scale>
        <p:origin x="77" y="494"/>
      </p:cViewPr>
      <p:guideLst>
        <p:guide orient="horz" pos="1728"/>
        <p:guide pos="3840"/>
      </p:guideLst>
    </p:cSldViewPr>
  </p:slideViewPr>
  <p:outlineViewPr>
    <p:cViewPr>
      <p:scale>
        <a:sx n="33" d="100"/>
        <a:sy n="33" d="100"/>
      </p:scale>
      <p:origin x="0" y="-16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Roos" userId="d7ca72ca3d31e379" providerId="LiveId" clId="{2560846D-8B53-4806-9D5E-56A9E2AD23F1}"/>
    <pc:docChg chg="undo custSel addSld delSld modSld sldOrd modSection">
      <pc:chgData name="Adam Roos" userId="d7ca72ca3d31e379" providerId="LiveId" clId="{2560846D-8B53-4806-9D5E-56A9E2AD23F1}" dt="2024-01-20T04:08:54.448" v="2569"/>
      <pc:docMkLst>
        <pc:docMk/>
      </pc:docMkLst>
      <pc:sldChg chg="del">
        <pc:chgData name="Adam Roos" userId="d7ca72ca3d31e379" providerId="LiveId" clId="{2560846D-8B53-4806-9D5E-56A9E2AD23F1}" dt="2024-01-19T17:02:04.252" v="951" actId="47"/>
        <pc:sldMkLst>
          <pc:docMk/>
          <pc:sldMk cId="1278198723" sldId="287"/>
        </pc:sldMkLst>
      </pc:sldChg>
      <pc:sldChg chg="addSp delSp modSp mod setBg setFolMasterObjs modClrScheme delDesignElem chgLayout">
        <pc:chgData name="Adam Roos" userId="d7ca72ca3d31e379" providerId="LiveId" clId="{2560846D-8B53-4806-9D5E-56A9E2AD23F1}" dt="2024-01-19T18:53:03.409" v="1105" actId="1076"/>
        <pc:sldMkLst>
          <pc:docMk/>
          <pc:sldMk cId="1198743676" sldId="290"/>
        </pc:sldMkLst>
        <pc:spChg chg="mod ord">
          <ac:chgData name="Adam Roos" userId="d7ca72ca3d31e379" providerId="LiveId" clId="{2560846D-8B53-4806-9D5E-56A9E2AD23F1}" dt="2024-01-19T18:53:03.409" v="1105" actId="1076"/>
          <ac:spMkLst>
            <pc:docMk/>
            <pc:sldMk cId="1198743676" sldId="290"/>
            <ac:spMk id="30" creationId="{00B309AB-BBB5-F213-7526-94A1D86EF83A}"/>
          </ac:spMkLst>
        </pc:spChg>
        <pc:spChg chg="del mod">
          <ac:chgData name="Adam Roos" userId="d7ca72ca3d31e379" providerId="LiveId" clId="{2560846D-8B53-4806-9D5E-56A9E2AD23F1}" dt="2024-01-19T18:52:44.724" v="1102" actId="700"/>
          <ac:spMkLst>
            <pc:docMk/>
            <pc:sldMk cId="1198743676" sldId="290"/>
            <ac:spMk id="31" creationId="{62737573-081C-273A-BB3F-B0500BB51059}"/>
          </ac:spMkLst>
        </pc:spChg>
        <pc:spChg chg="add del">
          <ac:chgData name="Adam Roos" userId="d7ca72ca3d31e379" providerId="LiveId" clId="{2560846D-8B53-4806-9D5E-56A9E2AD23F1}" dt="2024-01-19T18:52:44.724" v="1102" actId="700"/>
          <ac:spMkLst>
            <pc:docMk/>
            <pc:sldMk cId="1198743676" sldId="290"/>
            <ac:spMk id="36" creationId="{0CABCAE3-64FC-4149-819F-2C1812824154}"/>
          </ac:spMkLst>
        </pc:spChg>
        <pc:picChg chg="mod">
          <ac:chgData name="Adam Roos" userId="d7ca72ca3d31e379" providerId="LiveId" clId="{2560846D-8B53-4806-9D5E-56A9E2AD23F1}" dt="2024-01-19T18:52:48.283" v="1103" actId="1076"/>
          <ac:picMkLst>
            <pc:docMk/>
            <pc:sldMk cId="1198743676" sldId="290"/>
            <ac:picMk id="5" creationId="{267AA37A-9E5D-EBCF-104C-72DE5089B103}"/>
          </ac:picMkLst>
        </pc:picChg>
        <pc:picChg chg="add del">
          <ac:chgData name="Adam Roos" userId="d7ca72ca3d31e379" providerId="LiveId" clId="{2560846D-8B53-4806-9D5E-56A9E2AD23F1}" dt="2024-01-19T18:52:44.724" v="1102" actId="700"/>
          <ac:picMkLst>
            <pc:docMk/>
            <pc:sldMk cId="1198743676" sldId="290"/>
            <ac:picMk id="38" creationId="{012FDCFE-9AD2-4D8A-8CBF-B3AA37EBF6DD}"/>
          </ac:picMkLst>
        </pc:picChg>
        <pc:cxnChg chg="add del">
          <ac:chgData name="Adam Roos" userId="d7ca72ca3d31e379" providerId="LiveId" clId="{2560846D-8B53-4806-9D5E-56A9E2AD23F1}" dt="2024-01-19T18:52:44.724" v="1102" actId="700"/>
          <ac:cxnSpMkLst>
            <pc:docMk/>
            <pc:sldMk cId="1198743676" sldId="290"/>
            <ac:cxnSpMk id="40" creationId="{FBD463FC-4CA8-4FF4-85A3-AF9F4B98D210}"/>
          </ac:cxnSpMkLst>
        </pc:cxnChg>
        <pc:cxnChg chg="add del">
          <ac:chgData name="Adam Roos" userId="d7ca72ca3d31e379" providerId="LiveId" clId="{2560846D-8B53-4806-9D5E-56A9E2AD23F1}" dt="2024-01-19T18:52:44.724" v="1102" actId="700"/>
          <ac:cxnSpMkLst>
            <pc:docMk/>
            <pc:sldMk cId="1198743676" sldId="290"/>
            <ac:cxnSpMk id="42" creationId="{A56012FD-74A8-4C91-B318-435CF2B71927}"/>
          </ac:cxnSpMkLst>
        </pc:cxnChg>
      </pc:sldChg>
      <pc:sldChg chg="addSp delSp modSp mod setBg setFolMasterObjs modClrScheme delDesignElem chgLayout">
        <pc:chgData name="Adam Roos" userId="d7ca72ca3d31e379" providerId="LiveId" clId="{2560846D-8B53-4806-9D5E-56A9E2AD23F1}" dt="2024-01-19T21:25:51.317" v="1969" actId="27636"/>
        <pc:sldMkLst>
          <pc:docMk/>
          <pc:sldMk cId="1122477103" sldId="291"/>
        </pc:sldMkLst>
        <pc:spChg chg="del ord">
          <ac:chgData name="Adam Roos" userId="d7ca72ca3d31e379" providerId="LiveId" clId="{2560846D-8B53-4806-9D5E-56A9E2AD23F1}" dt="2024-01-19T18:53:57.644" v="1113" actId="478"/>
          <ac:spMkLst>
            <pc:docMk/>
            <pc:sldMk cId="1122477103" sldId="291"/>
            <ac:spMk id="2" creationId="{71C84148-BC10-03E1-2D71-0E5CC0DD26A6}"/>
          </ac:spMkLst>
        </pc:spChg>
        <pc:spChg chg="add mod">
          <ac:chgData name="Adam Roos" userId="d7ca72ca3d31e379" providerId="LiveId" clId="{2560846D-8B53-4806-9D5E-56A9E2AD23F1}" dt="2024-01-19T20:01:24.484" v="1911" actId="20577"/>
          <ac:spMkLst>
            <pc:docMk/>
            <pc:sldMk cId="1122477103" sldId="291"/>
            <ac:spMk id="3" creationId="{057B6494-37D1-610B-E465-2641AB87CC5C}"/>
          </ac:spMkLst>
        </pc:spChg>
        <pc:spChg chg="mod">
          <ac:chgData name="Adam Roos" userId="d7ca72ca3d31e379" providerId="LiveId" clId="{2560846D-8B53-4806-9D5E-56A9E2AD23F1}" dt="2024-01-19T21:25:51.317" v="1969" actId="27636"/>
          <ac:spMkLst>
            <pc:docMk/>
            <pc:sldMk cId="1122477103" sldId="291"/>
            <ac:spMk id="5" creationId="{14881418-BD27-05B9-A0CA-745CAACF6C3A}"/>
          </ac:spMkLst>
        </pc:spChg>
        <pc:spChg chg="mod ord">
          <ac:chgData name="Adam Roos" userId="d7ca72ca3d31e379" providerId="LiveId" clId="{2560846D-8B53-4806-9D5E-56A9E2AD23F1}" dt="2024-01-19T20:01:30.294" v="1912" actId="1076"/>
          <ac:spMkLst>
            <pc:docMk/>
            <pc:sldMk cId="1122477103" sldId="291"/>
            <ac:spMk id="30" creationId="{00B309AB-BBB5-F213-7526-94A1D86EF83A}"/>
          </ac:spMkLst>
        </pc:spChg>
        <pc:spChg chg="del">
          <ac:chgData name="Adam Roos" userId="d7ca72ca3d31e379" providerId="LiveId" clId="{2560846D-8B53-4806-9D5E-56A9E2AD23F1}" dt="2024-01-19T17:01:24.029" v="948" actId="478"/>
          <ac:spMkLst>
            <pc:docMk/>
            <pc:sldMk cId="1122477103" sldId="291"/>
            <ac:spMk id="31" creationId="{62737573-081C-273A-BB3F-B0500BB51059}"/>
          </ac:spMkLst>
        </pc:spChg>
        <pc:spChg chg="add del">
          <ac:chgData name="Adam Roos" userId="d7ca72ca3d31e379" providerId="LiveId" clId="{2560846D-8B53-4806-9D5E-56A9E2AD23F1}" dt="2024-01-19T20:00:41.590" v="1879" actId="700"/>
          <ac:spMkLst>
            <pc:docMk/>
            <pc:sldMk cId="1122477103" sldId="291"/>
            <ac:spMk id="32" creationId="{1CE580D1-F917-4567-AFB4-99AA9B52ADF0}"/>
          </ac:spMkLst>
        </pc:spChg>
        <pc:spChg chg="add del">
          <ac:chgData name="Adam Roos" userId="d7ca72ca3d31e379" providerId="LiveId" clId="{2560846D-8B53-4806-9D5E-56A9E2AD23F1}" dt="2024-01-19T19:01:02.176" v="1457"/>
          <ac:spMkLst>
            <pc:docMk/>
            <pc:sldMk cId="1122477103" sldId="291"/>
            <ac:spMk id="35" creationId="{0CABCAE3-64FC-4149-819F-2C1812824154}"/>
          </ac:spMkLst>
        </pc:spChg>
        <pc:spChg chg="add del">
          <ac:chgData name="Adam Roos" userId="d7ca72ca3d31e379" providerId="LiveId" clId="{2560846D-8B53-4806-9D5E-56A9E2AD23F1}" dt="2024-01-19T20:00:41.590" v="1879" actId="700"/>
          <ac:spMkLst>
            <pc:docMk/>
            <pc:sldMk cId="1122477103" sldId="291"/>
            <ac:spMk id="38" creationId="{021A4066-B261-49FE-952E-A0FE3EE75CD2}"/>
          </ac:spMkLst>
        </pc:spChg>
        <pc:spChg chg="add del">
          <ac:chgData name="Adam Roos" userId="d7ca72ca3d31e379" providerId="LiveId" clId="{2560846D-8B53-4806-9D5E-56A9E2AD23F1}" dt="2024-01-19T20:00:41.590" v="1879" actId="700"/>
          <ac:spMkLst>
            <pc:docMk/>
            <pc:sldMk cId="1122477103" sldId="291"/>
            <ac:spMk id="42" creationId="{81958111-BC13-4D45-AB27-0C2C83F9BA64}"/>
          </ac:spMkLst>
        </pc:spChg>
        <pc:spChg chg="add del">
          <ac:chgData name="Adam Roos" userId="d7ca72ca3d31e379" providerId="LiveId" clId="{2560846D-8B53-4806-9D5E-56A9E2AD23F1}" dt="2024-01-19T19:01:02.176" v="1457"/>
          <ac:spMkLst>
            <pc:docMk/>
            <pc:sldMk cId="1122477103" sldId="291"/>
            <ac:spMk id="43" creationId="{35C3D674-3D59-4E93-80CA-0C0A9095E816}"/>
          </ac:spMkLst>
        </pc:spChg>
        <pc:spChg chg="add del">
          <ac:chgData name="Adam Roos" userId="d7ca72ca3d31e379" providerId="LiveId" clId="{2560846D-8B53-4806-9D5E-56A9E2AD23F1}" dt="2024-01-19T19:01:02.176" v="1457"/>
          <ac:spMkLst>
            <pc:docMk/>
            <pc:sldMk cId="1122477103" sldId="291"/>
            <ac:spMk id="47" creationId="{EF2A81E1-BCBE-426B-8C09-33274E69409D}"/>
          </ac:spMkLst>
        </pc:spChg>
        <pc:grpChg chg="add del">
          <ac:chgData name="Adam Roos" userId="d7ca72ca3d31e379" providerId="LiveId" clId="{2560846D-8B53-4806-9D5E-56A9E2AD23F1}" dt="2024-01-19T20:00:41.590" v="1879" actId="700"/>
          <ac:grpSpMkLst>
            <pc:docMk/>
            <pc:sldMk cId="1122477103" sldId="291"/>
            <ac:grpSpMk id="44" creationId="{82188758-E18A-4CE5-9D03-F4BF5D887C3F}"/>
          </ac:grpSpMkLst>
        </pc:grpChg>
        <pc:picChg chg="mod">
          <ac:chgData name="Adam Roos" userId="d7ca72ca3d31e379" providerId="LiveId" clId="{2560846D-8B53-4806-9D5E-56A9E2AD23F1}" dt="2024-01-19T20:00:45.080" v="1880" actId="1076"/>
          <ac:picMkLst>
            <pc:docMk/>
            <pc:sldMk cId="1122477103" sldId="291"/>
            <ac:picMk id="7" creationId="{7EF5CBA1-2598-EF55-AA05-BC061F2BE009}"/>
          </ac:picMkLst>
        </pc:picChg>
        <pc:picChg chg="add del">
          <ac:chgData name="Adam Roos" userId="d7ca72ca3d31e379" providerId="LiveId" clId="{2560846D-8B53-4806-9D5E-56A9E2AD23F1}" dt="2024-01-19T20:00:41.590" v="1879" actId="700"/>
          <ac:picMkLst>
            <pc:docMk/>
            <pc:sldMk cId="1122477103" sldId="291"/>
            <ac:picMk id="33" creationId="{1F5620B8-A2D8-4568-B566-F0453A0D9167}"/>
          </ac:picMkLst>
        </pc:picChg>
        <pc:picChg chg="add del">
          <ac:chgData name="Adam Roos" userId="d7ca72ca3d31e379" providerId="LiveId" clId="{2560846D-8B53-4806-9D5E-56A9E2AD23F1}" dt="2024-01-19T19:01:02.176" v="1457"/>
          <ac:picMkLst>
            <pc:docMk/>
            <pc:sldMk cId="1122477103" sldId="291"/>
            <ac:picMk id="37" creationId="{012FDCFE-9AD2-4D8A-8CBF-B3AA37EBF6DD}"/>
          </ac:picMkLst>
        </pc:picChg>
        <pc:picChg chg="add del">
          <ac:chgData name="Adam Roos" userId="d7ca72ca3d31e379" providerId="LiveId" clId="{2560846D-8B53-4806-9D5E-56A9E2AD23F1}" dt="2024-01-19T19:01:02.176" v="1457"/>
          <ac:picMkLst>
            <pc:docMk/>
            <pc:sldMk cId="1122477103" sldId="291"/>
            <ac:picMk id="49" creationId="{39D1DDD4-5BB3-45BA-B9B3-06B62299AD79}"/>
          </ac:picMkLst>
        </pc:picChg>
        <pc:picChg chg="add del">
          <ac:chgData name="Adam Roos" userId="d7ca72ca3d31e379" providerId="LiveId" clId="{2560846D-8B53-4806-9D5E-56A9E2AD23F1}" dt="2024-01-19T20:00:41.590" v="1879" actId="700"/>
          <ac:picMkLst>
            <pc:docMk/>
            <pc:sldMk cId="1122477103" sldId="291"/>
            <ac:picMk id="53" creationId="{D42F4933-2ECF-4EE5-BCE4-F19E3CA609FE}"/>
          </ac:picMkLst>
        </pc:picChg>
        <pc:cxnChg chg="add del">
          <ac:chgData name="Adam Roos" userId="d7ca72ca3d31e379" providerId="LiveId" clId="{2560846D-8B53-4806-9D5E-56A9E2AD23F1}" dt="2024-01-19T20:00:41.590" v="1879" actId="700"/>
          <ac:cxnSpMkLst>
            <pc:docMk/>
            <pc:sldMk cId="1122477103" sldId="291"/>
            <ac:cxnSpMk id="34" creationId="{1C7D2BA4-4B7A-4596-8BCC-5CF715423894}"/>
          </ac:cxnSpMkLst>
        </pc:cxnChg>
        <pc:cxnChg chg="add del">
          <ac:chgData name="Adam Roos" userId="d7ca72ca3d31e379" providerId="LiveId" clId="{2560846D-8B53-4806-9D5E-56A9E2AD23F1}" dt="2024-01-19T20:00:41.590" v="1879" actId="700"/>
          <ac:cxnSpMkLst>
            <pc:docMk/>
            <pc:sldMk cId="1122477103" sldId="291"/>
            <ac:cxnSpMk id="36" creationId="{C9D4B225-18E9-4C5B-94D8-2ABE6D161E4A}"/>
          </ac:cxnSpMkLst>
        </pc:cxnChg>
        <pc:cxnChg chg="add del">
          <ac:chgData name="Adam Roos" userId="d7ca72ca3d31e379" providerId="LiveId" clId="{2560846D-8B53-4806-9D5E-56A9E2AD23F1}" dt="2024-01-19T19:01:02.176" v="1457"/>
          <ac:cxnSpMkLst>
            <pc:docMk/>
            <pc:sldMk cId="1122477103" sldId="291"/>
            <ac:cxnSpMk id="39" creationId="{FBD463FC-4CA8-4FF4-85A3-AF9F4B98D210}"/>
          </ac:cxnSpMkLst>
        </pc:cxnChg>
        <pc:cxnChg chg="add del">
          <ac:chgData name="Adam Roos" userId="d7ca72ca3d31e379" providerId="LiveId" clId="{2560846D-8B53-4806-9D5E-56A9E2AD23F1}" dt="2024-01-19T20:00:41.590" v="1879" actId="700"/>
          <ac:cxnSpMkLst>
            <pc:docMk/>
            <pc:sldMk cId="1122477103" sldId="291"/>
            <ac:cxnSpMk id="40" creationId="{381B4579-E2EA-4BD7-94FF-0A0BEE135C6B}"/>
          </ac:cxnSpMkLst>
        </pc:cxnChg>
        <pc:cxnChg chg="add del">
          <ac:chgData name="Adam Roos" userId="d7ca72ca3d31e379" providerId="LiveId" clId="{2560846D-8B53-4806-9D5E-56A9E2AD23F1}" dt="2024-01-19T19:01:02.176" v="1457"/>
          <ac:cxnSpMkLst>
            <pc:docMk/>
            <pc:sldMk cId="1122477103" sldId="291"/>
            <ac:cxnSpMk id="41" creationId="{A56012FD-74A8-4C91-B318-435CF2B71927}"/>
          </ac:cxnSpMkLst>
        </pc:cxnChg>
        <pc:cxnChg chg="add del">
          <ac:chgData name="Adam Roos" userId="d7ca72ca3d31e379" providerId="LiveId" clId="{2560846D-8B53-4806-9D5E-56A9E2AD23F1}" dt="2024-01-19T19:01:02.176" v="1457"/>
          <ac:cxnSpMkLst>
            <pc:docMk/>
            <pc:sldMk cId="1122477103" sldId="291"/>
            <ac:cxnSpMk id="45" creationId="{C884B8F8-FDC9-498B-9960-5D7260AFCB03}"/>
          </ac:cxnSpMkLst>
        </pc:cxnChg>
        <pc:cxnChg chg="add del">
          <ac:chgData name="Adam Roos" userId="d7ca72ca3d31e379" providerId="LiveId" clId="{2560846D-8B53-4806-9D5E-56A9E2AD23F1}" dt="2024-01-19T19:01:02.176" v="1457"/>
          <ac:cxnSpMkLst>
            <pc:docMk/>
            <pc:sldMk cId="1122477103" sldId="291"/>
            <ac:cxnSpMk id="51" creationId="{A24DAE64-2302-42EA-8239-F2F0775CA5AD}"/>
          </ac:cxnSpMkLst>
        </pc:cxnChg>
        <pc:cxnChg chg="add del">
          <ac:chgData name="Adam Roos" userId="d7ca72ca3d31e379" providerId="LiveId" clId="{2560846D-8B53-4806-9D5E-56A9E2AD23F1}" dt="2024-01-19T20:00:41.590" v="1879" actId="700"/>
          <ac:cxnSpMkLst>
            <pc:docMk/>
            <pc:sldMk cId="1122477103" sldId="291"/>
            <ac:cxnSpMk id="55" creationId="{C6FAC23C-014D-4AC5-AD1B-36F7D0E7EF32}"/>
          </ac:cxnSpMkLst>
        </pc:cxnChg>
      </pc:sldChg>
      <pc:sldChg chg="addSp delSp modSp mod setBg setFolMasterObjs modClrScheme delDesignElem chgLayout">
        <pc:chgData name="Adam Roos" userId="d7ca72ca3d31e379" providerId="LiveId" clId="{2560846D-8B53-4806-9D5E-56A9E2AD23F1}" dt="2024-01-19T21:26:19.771" v="1972" actId="478"/>
        <pc:sldMkLst>
          <pc:docMk/>
          <pc:sldMk cId="1186987050" sldId="292"/>
        </pc:sldMkLst>
        <pc:spChg chg="add del mod">
          <ac:chgData name="Adam Roos" userId="d7ca72ca3d31e379" providerId="LiveId" clId="{2560846D-8B53-4806-9D5E-56A9E2AD23F1}" dt="2024-01-19T18:51:59.374" v="1096" actId="26606"/>
          <ac:spMkLst>
            <pc:docMk/>
            <pc:sldMk cId="1186987050" sldId="292"/>
            <ac:spMk id="3" creationId="{D8C9B367-E4D2-62A2-53B9-8A9F7FEA9427}"/>
          </ac:spMkLst>
        </pc:spChg>
        <pc:spChg chg="add del mod ord">
          <ac:chgData name="Adam Roos" userId="d7ca72ca3d31e379" providerId="LiveId" clId="{2560846D-8B53-4806-9D5E-56A9E2AD23F1}" dt="2024-01-19T21:26:19.771" v="1972" actId="478"/>
          <ac:spMkLst>
            <pc:docMk/>
            <pc:sldMk cId="1186987050" sldId="292"/>
            <ac:spMk id="4" creationId="{5F41D161-81B6-5094-1083-9F3A23DD98BE}"/>
          </ac:spMkLst>
        </pc:spChg>
        <pc:spChg chg="add mod">
          <ac:chgData name="Adam Roos" userId="d7ca72ca3d31e379" providerId="LiveId" clId="{2560846D-8B53-4806-9D5E-56A9E2AD23F1}" dt="2024-01-19T20:02:32.852" v="1944" actId="20577"/>
          <ac:spMkLst>
            <pc:docMk/>
            <pc:sldMk cId="1186987050" sldId="292"/>
            <ac:spMk id="5" creationId="{B4C54DC6-1DDF-A19A-F66D-C16AD26B0EB3}"/>
          </ac:spMkLst>
        </pc:spChg>
        <pc:spChg chg="mod ord">
          <ac:chgData name="Adam Roos" userId="d7ca72ca3d31e379" providerId="LiveId" clId="{2560846D-8B53-4806-9D5E-56A9E2AD23F1}" dt="2024-01-19T20:01:44.692" v="1914" actId="700"/>
          <ac:spMkLst>
            <pc:docMk/>
            <pc:sldMk cId="1186987050" sldId="292"/>
            <ac:spMk id="30" creationId="{00B309AB-BBB5-F213-7526-94A1D86EF83A}"/>
          </ac:spMkLst>
        </pc:spChg>
        <pc:spChg chg="del mod">
          <ac:chgData name="Adam Roos" userId="d7ca72ca3d31e379" providerId="LiveId" clId="{2560846D-8B53-4806-9D5E-56A9E2AD23F1}" dt="2024-01-19T18:53:19.506" v="1107" actId="478"/>
          <ac:spMkLst>
            <pc:docMk/>
            <pc:sldMk cId="1186987050" sldId="292"/>
            <ac:spMk id="31" creationId="{62737573-081C-273A-BB3F-B0500BB51059}"/>
          </ac:spMkLst>
        </pc:spChg>
        <pc:spChg chg="del">
          <ac:chgData name="Adam Roos" userId="d7ca72ca3d31e379" providerId="LiveId" clId="{2560846D-8B53-4806-9D5E-56A9E2AD23F1}" dt="2024-01-19T17:04:05.375" v="952" actId="478"/>
          <ac:spMkLst>
            <pc:docMk/>
            <pc:sldMk cId="1186987050" sldId="292"/>
            <ac:spMk id="32" creationId="{DAA606E0-5E9C-A2AA-7DFB-2A5EBD2FA946}"/>
          </ac:spMkLst>
        </pc:spChg>
        <pc:spChg chg="add del">
          <ac:chgData name="Adam Roos" userId="d7ca72ca3d31e379" providerId="LiveId" clId="{2560846D-8B53-4806-9D5E-56A9E2AD23F1}" dt="2024-01-19T18:51:42.576" v="1087" actId="26606"/>
          <ac:spMkLst>
            <pc:docMk/>
            <pc:sldMk cId="1186987050" sldId="292"/>
            <ac:spMk id="36" creationId="{17424F32-2789-4FF9-8E8A-1252284BF600}"/>
          </ac:spMkLst>
        </pc:spChg>
        <pc:spChg chg="add del">
          <ac:chgData name="Adam Roos" userId="d7ca72ca3d31e379" providerId="LiveId" clId="{2560846D-8B53-4806-9D5E-56A9E2AD23F1}" dt="2024-01-19T18:52:08.702" v="1098" actId="700"/>
          <ac:spMkLst>
            <pc:docMk/>
            <pc:sldMk cId="1186987050" sldId="292"/>
            <ac:spMk id="39" creationId="{17424F32-2789-4FF9-8E8A-1252284BF600}"/>
          </ac:spMkLst>
        </pc:spChg>
        <pc:spChg chg="add del">
          <ac:chgData name="Adam Roos" userId="d7ca72ca3d31e379" providerId="LiveId" clId="{2560846D-8B53-4806-9D5E-56A9E2AD23F1}" dt="2024-01-19T18:51:50.340" v="1089" actId="26606"/>
          <ac:spMkLst>
            <pc:docMk/>
            <pc:sldMk cId="1186987050" sldId="292"/>
            <ac:spMk id="44" creationId="{1B6FE1E6-1155-46CD-9113-BC03DDD53DEB}"/>
          </ac:spMkLst>
        </pc:spChg>
        <pc:spChg chg="add del">
          <ac:chgData name="Adam Roos" userId="d7ca72ca3d31e379" providerId="LiveId" clId="{2560846D-8B53-4806-9D5E-56A9E2AD23F1}" dt="2024-01-19T18:51:50.340" v="1089" actId="26606"/>
          <ac:spMkLst>
            <pc:docMk/>
            <pc:sldMk cId="1186987050" sldId="292"/>
            <ac:spMk id="45" creationId="{17424F32-2789-4FF9-8E8A-1252284BF600}"/>
          </ac:spMkLst>
        </pc:spChg>
        <pc:spChg chg="add del">
          <ac:chgData name="Adam Roos" userId="d7ca72ca3d31e379" providerId="LiveId" clId="{2560846D-8B53-4806-9D5E-56A9E2AD23F1}" dt="2024-01-19T18:51:50.340" v="1089" actId="26606"/>
          <ac:spMkLst>
            <pc:docMk/>
            <pc:sldMk cId="1186987050" sldId="292"/>
            <ac:spMk id="46" creationId="{F80DFCE9-814C-46CF-8B54-3DF7C405D591}"/>
          </ac:spMkLst>
        </pc:spChg>
        <pc:spChg chg="add mod">
          <ac:chgData name="Adam Roos" userId="d7ca72ca3d31e379" providerId="LiveId" clId="{2560846D-8B53-4806-9D5E-56A9E2AD23F1}" dt="2024-01-19T21:26:10.076" v="1970" actId="403"/>
          <ac:spMkLst>
            <pc:docMk/>
            <pc:sldMk cId="1186987050" sldId="292"/>
            <ac:spMk id="54" creationId="{D8C9B367-E4D2-62A2-53B9-8A9F7FEA9427}"/>
          </ac:spMkLst>
        </pc:spChg>
        <pc:spChg chg="add del">
          <ac:chgData name="Adam Roos" userId="d7ca72ca3d31e379" providerId="LiveId" clId="{2560846D-8B53-4806-9D5E-56A9E2AD23F1}" dt="2024-01-19T19:01:02.176" v="1457"/>
          <ac:spMkLst>
            <pc:docMk/>
            <pc:sldMk cId="1186987050" sldId="292"/>
            <ac:spMk id="59" creationId="{17424F32-2789-4FF9-8E8A-1252284BF600}"/>
          </ac:spMkLst>
        </pc:spChg>
        <pc:graphicFrameChg chg="add del">
          <ac:chgData name="Adam Roos" userId="d7ca72ca3d31e379" providerId="LiveId" clId="{2560846D-8B53-4806-9D5E-56A9E2AD23F1}" dt="2024-01-19T18:51:53.614" v="1091" actId="26606"/>
          <ac:graphicFrameMkLst>
            <pc:docMk/>
            <pc:sldMk cId="1186987050" sldId="292"/>
            <ac:graphicFrameMk id="33" creationId="{044FA5FC-73F1-82E3-6D36-B8C0CEC8D467}"/>
          </ac:graphicFrameMkLst>
        </pc:graphicFrameChg>
        <pc:graphicFrameChg chg="add del">
          <ac:chgData name="Adam Roos" userId="d7ca72ca3d31e379" providerId="LiveId" clId="{2560846D-8B53-4806-9D5E-56A9E2AD23F1}" dt="2024-01-19T18:51:55.029" v="1093" actId="26606"/>
          <ac:graphicFrameMkLst>
            <pc:docMk/>
            <pc:sldMk cId="1186987050" sldId="292"/>
            <ac:graphicFrameMk id="35" creationId="{CE3F2CCC-BCC5-B5DD-7B97-EBF217BA9634}"/>
          </ac:graphicFrameMkLst>
        </pc:graphicFrameChg>
        <pc:graphicFrameChg chg="add del">
          <ac:chgData name="Adam Roos" userId="d7ca72ca3d31e379" providerId="LiveId" clId="{2560846D-8B53-4806-9D5E-56A9E2AD23F1}" dt="2024-01-19T18:51:59.351" v="1095" actId="26606"/>
          <ac:graphicFrameMkLst>
            <pc:docMk/>
            <pc:sldMk cId="1186987050" sldId="292"/>
            <ac:graphicFrameMk id="37" creationId="{3B221260-ADA5-6099-75AD-D0C20969F77B}"/>
          </ac:graphicFrameMkLst>
        </pc:graphicFrameChg>
        <pc:picChg chg="mod">
          <ac:chgData name="Adam Roos" userId="d7ca72ca3d31e379" providerId="LiveId" clId="{2560846D-8B53-4806-9D5E-56A9E2AD23F1}" dt="2024-01-19T18:53:25.175" v="1110" actId="1076"/>
          <ac:picMkLst>
            <pc:docMk/>
            <pc:sldMk cId="1186987050" sldId="292"/>
            <ac:picMk id="2" creationId="{A824B302-260F-FBA6-1EE7-BF739CF547AD}"/>
          </ac:picMkLst>
        </pc:picChg>
        <pc:picChg chg="add del">
          <ac:chgData name="Adam Roos" userId="d7ca72ca3d31e379" providerId="LiveId" clId="{2560846D-8B53-4806-9D5E-56A9E2AD23F1}" dt="2024-01-19T18:51:42.576" v="1087" actId="26606"/>
          <ac:picMkLst>
            <pc:docMk/>
            <pc:sldMk cId="1186987050" sldId="292"/>
            <ac:picMk id="38" creationId="{D708C46E-BB60-4B97-8327-D3A475C008E5}"/>
          </ac:picMkLst>
        </pc:picChg>
        <pc:picChg chg="add del">
          <ac:chgData name="Adam Roos" userId="d7ca72ca3d31e379" providerId="LiveId" clId="{2560846D-8B53-4806-9D5E-56A9E2AD23F1}" dt="2024-01-19T18:52:08.702" v="1098" actId="700"/>
          <ac:picMkLst>
            <pc:docMk/>
            <pc:sldMk cId="1186987050" sldId="292"/>
            <ac:picMk id="41" creationId="{D708C46E-BB60-4B97-8327-D3A475C008E5}"/>
          </ac:picMkLst>
        </pc:picChg>
        <pc:picChg chg="add del">
          <ac:chgData name="Adam Roos" userId="d7ca72ca3d31e379" providerId="LiveId" clId="{2560846D-8B53-4806-9D5E-56A9E2AD23F1}" dt="2024-01-19T18:51:50.340" v="1089" actId="26606"/>
          <ac:picMkLst>
            <pc:docMk/>
            <pc:sldMk cId="1186987050" sldId="292"/>
            <ac:picMk id="47" creationId="{D708C46E-BB60-4B97-8327-D3A475C008E5}"/>
          </ac:picMkLst>
        </pc:picChg>
        <pc:picChg chg="add del">
          <ac:chgData name="Adam Roos" userId="d7ca72ca3d31e379" providerId="LiveId" clId="{2560846D-8B53-4806-9D5E-56A9E2AD23F1}" dt="2024-01-19T18:51:50.340" v="1089" actId="26606"/>
          <ac:picMkLst>
            <pc:docMk/>
            <pc:sldMk cId="1186987050" sldId="292"/>
            <ac:picMk id="50" creationId="{4CB4C886-8576-4974-AB93-DE953D24393F}"/>
          </ac:picMkLst>
        </pc:picChg>
        <pc:picChg chg="add del">
          <ac:chgData name="Adam Roos" userId="d7ca72ca3d31e379" providerId="LiveId" clId="{2560846D-8B53-4806-9D5E-56A9E2AD23F1}" dt="2024-01-19T19:01:02.176" v="1457"/>
          <ac:picMkLst>
            <pc:docMk/>
            <pc:sldMk cId="1186987050" sldId="292"/>
            <ac:picMk id="61" creationId="{D708C46E-BB60-4B97-8327-D3A475C008E5}"/>
          </ac:picMkLst>
        </pc:picChg>
        <pc:cxnChg chg="add del">
          <ac:chgData name="Adam Roos" userId="d7ca72ca3d31e379" providerId="LiveId" clId="{2560846D-8B53-4806-9D5E-56A9E2AD23F1}" dt="2024-01-19T18:51:42.576" v="1087" actId="26606"/>
          <ac:cxnSpMkLst>
            <pc:docMk/>
            <pc:sldMk cId="1186987050" sldId="292"/>
            <ac:cxnSpMk id="40" creationId="{8042755C-F24C-4D08-8E4C-E646382C3634}"/>
          </ac:cxnSpMkLst>
        </pc:cxnChg>
        <pc:cxnChg chg="add del">
          <ac:chgData name="Adam Roos" userId="d7ca72ca3d31e379" providerId="LiveId" clId="{2560846D-8B53-4806-9D5E-56A9E2AD23F1}" dt="2024-01-19T18:51:42.576" v="1087" actId="26606"/>
          <ac:cxnSpMkLst>
            <pc:docMk/>
            <pc:sldMk cId="1186987050" sldId="292"/>
            <ac:cxnSpMk id="42" creationId="{63E94A00-1A92-47F4-9E2D-E51DFF9016D4}"/>
          </ac:cxnSpMkLst>
        </pc:cxnChg>
        <pc:cxnChg chg="add del">
          <ac:chgData name="Adam Roos" userId="d7ca72ca3d31e379" providerId="LiveId" clId="{2560846D-8B53-4806-9D5E-56A9E2AD23F1}" dt="2024-01-19T18:52:08.702" v="1098" actId="700"/>
          <ac:cxnSpMkLst>
            <pc:docMk/>
            <pc:sldMk cId="1186987050" sldId="292"/>
            <ac:cxnSpMk id="43" creationId="{8042755C-F24C-4D08-8E4C-E646382C3634}"/>
          </ac:cxnSpMkLst>
        </pc:cxnChg>
        <pc:cxnChg chg="add del">
          <ac:chgData name="Adam Roos" userId="d7ca72ca3d31e379" providerId="LiveId" clId="{2560846D-8B53-4806-9D5E-56A9E2AD23F1}" dt="2024-01-19T18:51:50.340" v="1089" actId="26606"/>
          <ac:cxnSpMkLst>
            <pc:docMk/>
            <pc:sldMk cId="1186987050" sldId="292"/>
            <ac:cxnSpMk id="48" creationId="{34EA8DE4-CCC2-431B-8C80-EA90145DB847}"/>
          </ac:cxnSpMkLst>
        </pc:cxnChg>
        <pc:cxnChg chg="add del">
          <ac:chgData name="Adam Roos" userId="d7ca72ca3d31e379" providerId="LiveId" clId="{2560846D-8B53-4806-9D5E-56A9E2AD23F1}" dt="2024-01-19T18:51:50.340" v="1089" actId="26606"/>
          <ac:cxnSpMkLst>
            <pc:docMk/>
            <pc:sldMk cId="1186987050" sldId="292"/>
            <ac:cxnSpMk id="49" creationId="{8042755C-F24C-4D08-8E4C-E646382C3634}"/>
          </ac:cxnSpMkLst>
        </pc:cxnChg>
        <pc:cxnChg chg="add del">
          <ac:chgData name="Adam Roos" userId="d7ca72ca3d31e379" providerId="LiveId" clId="{2560846D-8B53-4806-9D5E-56A9E2AD23F1}" dt="2024-01-19T18:51:50.340" v="1089" actId="26606"/>
          <ac:cxnSpMkLst>
            <pc:docMk/>
            <pc:sldMk cId="1186987050" sldId="292"/>
            <ac:cxnSpMk id="51" creationId="{63E94A00-1A92-47F4-9E2D-E51DFF9016D4}"/>
          </ac:cxnSpMkLst>
        </pc:cxnChg>
        <pc:cxnChg chg="add del">
          <ac:chgData name="Adam Roos" userId="d7ca72ca3d31e379" providerId="LiveId" clId="{2560846D-8B53-4806-9D5E-56A9E2AD23F1}" dt="2024-01-19T18:51:50.340" v="1089" actId="26606"/>
          <ac:cxnSpMkLst>
            <pc:docMk/>
            <pc:sldMk cId="1186987050" sldId="292"/>
            <ac:cxnSpMk id="52" creationId="{9F386762-7F04-4308-9C63-5F9B6DD51527}"/>
          </ac:cxnSpMkLst>
        </pc:cxnChg>
        <pc:cxnChg chg="add del">
          <ac:chgData name="Adam Roos" userId="d7ca72ca3d31e379" providerId="LiveId" clId="{2560846D-8B53-4806-9D5E-56A9E2AD23F1}" dt="2024-01-19T18:52:08.702" v="1098" actId="700"/>
          <ac:cxnSpMkLst>
            <pc:docMk/>
            <pc:sldMk cId="1186987050" sldId="292"/>
            <ac:cxnSpMk id="53" creationId="{63E94A00-1A92-47F4-9E2D-E51DFF9016D4}"/>
          </ac:cxnSpMkLst>
        </pc:cxnChg>
        <pc:cxnChg chg="add del">
          <ac:chgData name="Adam Roos" userId="d7ca72ca3d31e379" providerId="LiveId" clId="{2560846D-8B53-4806-9D5E-56A9E2AD23F1}" dt="2024-01-19T19:01:02.176" v="1457"/>
          <ac:cxnSpMkLst>
            <pc:docMk/>
            <pc:sldMk cId="1186987050" sldId="292"/>
            <ac:cxnSpMk id="63" creationId="{8042755C-F24C-4D08-8E4C-E646382C3634}"/>
          </ac:cxnSpMkLst>
        </pc:cxnChg>
        <pc:cxnChg chg="add del">
          <ac:chgData name="Adam Roos" userId="d7ca72ca3d31e379" providerId="LiveId" clId="{2560846D-8B53-4806-9D5E-56A9E2AD23F1}" dt="2024-01-19T19:01:02.176" v="1457"/>
          <ac:cxnSpMkLst>
            <pc:docMk/>
            <pc:sldMk cId="1186987050" sldId="292"/>
            <ac:cxnSpMk id="65" creationId="{63E94A00-1A92-47F4-9E2D-E51DFF9016D4}"/>
          </ac:cxnSpMkLst>
        </pc:cxnChg>
      </pc:sldChg>
      <pc:sldChg chg="addSp delSp modSp mod ord setBg setFolMasterObjs modClrScheme setClrOvrMap delDesignElem chgLayout">
        <pc:chgData name="Adam Roos" userId="d7ca72ca3d31e379" providerId="LiveId" clId="{2560846D-8B53-4806-9D5E-56A9E2AD23F1}" dt="2024-01-20T03:46:58.807" v="2032" actId="20577"/>
        <pc:sldMkLst>
          <pc:docMk/>
          <pc:sldMk cId="185485111" sldId="293"/>
        </pc:sldMkLst>
        <pc:spChg chg="add mod">
          <ac:chgData name="Adam Roos" userId="d7ca72ca3d31e379" providerId="LiveId" clId="{2560846D-8B53-4806-9D5E-56A9E2AD23F1}" dt="2024-01-20T03:46:58.807" v="2032" actId="20577"/>
          <ac:spMkLst>
            <pc:docMk/>
            <pc:sldMk cId="185485111" sldId="293"/>
            <ac:spMk id="2" creationId="{B461442F-3D7F-4803-0802-F7908FAE26E0}"/>
          </ac:spMkLst>
        </pc:spChg>
        <pc:spChg chg="mod ord">
          <ac:chgData name="Adam Roos" userId="d7ca72ca3d31e379" providerId="LiveId" clId="{2560846D-8B53-4806-9D5E-56A9E2AD23F1}" dt="2024-01-19T21:27:43.396" v="1986" actId="20577"/>
          <ac:spMkLst>
            <pc:docMk/>
            <pc:sldMk cId="185485111" sldId="293"/>
            <ac:spMk id="30" creationId="{00B309AB-BBB5-F213-7526-94A1D86EF83A}"/>
          </ac:spMkLst>
        </pc:spChg>
        <pc:spChg chg="add del mod">
          <ac:chgData name="Adam Roos" userId="d7ca72ca3d31e379" providerId="LiveId" clId="{2560846D-8B53-4806-9D5E-56A9E2AD23F1}" dt="2024-01-19T18:51:05.104" v="1077" actId="26606"/>
          <ac:spMkLst>
            <pc:docMk/>
            <pc:sldMk cId="185485111" sldId="293"/>
            <ac:spMk id="31" creationId="{62737573-081C-273A-BB3F-B0500BB51059}"/>
          </ac:spMkLst>
        </pc:spChg>
        <pc:spChg chg="add del">
          <ac:chgData name="Adam Roos" userId="d7ca72ca3d31e379" providerId="LiveId" clId="{2560846D-8B53-4806-9D5E-56A9E2AD23F1}" dt="2024-01-19T18:51:05.073" v="1076" actId="26606"/>
          <ac:spMkLst>
            <pc:docMk/>
            <pc:sldMk cId="185485111" sldId="293"/>
            <ac:spMk id="36" creationId="{23522FE7-5A29-4EF6-B1EF-2CA55748A772}"/>
          </ac:spMkLst>
        </pc:spChg>
        <pc:spChg chg="add del">
          <ac:chgData name="Adam Roos" userId="d7ca72ca3d31e379" providerId="LiveId" clId="{2560846D-8B53-4806-9D5E-56A9E2AD23F1}" dt="2024-01-19T18:50:55.093" v="1072" actId="26606"/>
          <ac:spMkLst>
            <pc:docMk/>
            <pc:sldMk cId="185485111" sldId="293"/>
            <ac:spMk id="37" creationId="{17424F32-2789-4FF9-8E8A-1252284BF600}"/>
          </ac:spMkLst>
        </pc:spChg>
        <pc:spChg chg="add del">
          <ac:chgData name="Adam Roos" userId="d7ca72ca3d31e379" providerId="LiveId" clId="{2560846D-8B53-4806-9D5E-56A9E2AD23F1}" dt="2024-01-19T18:51:05.073" v="1076" actId="26606"/>
          <ac:spMkLst>
            <pc:docMk/>
            <pc:sldMk cId="185485111" sldId="293"/>
            <ac:spMk id="44" creationId="{F63C748C-967B-4A7B-A90F-3EDD0F485AC6}"/>
          </ac:spMkLst>
        </pc:spChg>
        <pc:spChg chg="add del">
          <ac:chgData name="Adam Roos" userId="d7ca72ca3d31e379" providerId="LiveId" clId="{2560846D-8B53-4806-9D5E-56A9E2AD23F1}" dt="2024-01-19T18:50:55.093" v="1072" actId="26606"/>
          <ac:spMkLst>
            <pc:docMk/>
            <pc:sldMk cId="185485111" sldId="293"/>
            <ac:spMk id="45" creationId="{32D32A60-013B-47A8-8833-D2424080917B}"/>
          </ac:spMkLst>
        </pc:spChg>
        <pc:spChg chg="add del">
          <ac:chgData name="Adam Roos" userId="d7ca72ca3d31e379" providerId="LiveId" clId="{2560846D-8B53-4806-9D5E-56A9E2AD23F1}" dt="2024-01-19T18:51:05.073" v="1076" actId="26606"/>
          <ac:spMkLst>
            <pc:docMk/>
            <pc:sldMk cId="185485111" sldId="293"/>
            <ac:spMk id="46" creationId="{C0143637-4934-44E4-B909-BAF1E7B27972}"/>
          </ac:spMkLst>
        </pc:spChg>
        <pc:spChg chg="add del">
          <ac:chgData name="Adam Roos" userId="d7ca72ca3d31e379" providerId="LiveId" clId="{2560846D-8B53-4806-9D5E-56A9E2AD23F1}" dt="2024-01-19T18:50:55.093" v="1072" actId="26606"/>
          <ac:spMkLst>
            <pc:docMk/>
            <pc:sldMk cId="185485111" sldId="293"/>
            <ac:spMk id="47" creationId="{AE27932B-B694-4C4C-90D7-A0333A7C5876}"/>
          </ac:spMkLst>
        </pc:spChg>
        <pc:spChg chg="add del">
          <ac:chgData name="Adam Roos" userId="d7ca72ca3d31e379" providerId="LiveId" clId="{2560846D-8B53-4806-9D5E-56A9E2AD23F1}" dt="2024-01-19T18:50:55.093" v="1072" actId="26606"/>
          <ac:spMkLst>
            <pc:docMk/>
            <pc:sldMk cId="185485111" sldId="293"/>
            <ac:spMk id="51" creationId="{A9DA474E-6B91-4200-840F-0257B2358A75}"/>
          </ac:spMkLst>
        </pc:spChg>
        <pc:spChg chg="add del">
          <ac:chgData name="Adam Roos" userId="d7ca72ca3d31e379" providerId="LiveId" clId="{2560846D-8B53-4806-9D5E-56A9E2AD23F1}" dt="2024-01-19T18:51:02.807" v="1074" actId="26606"/>
          <ac:spMkLst>
            <pc:docMk/>
            <pc:sldMk cId="185485111" sldId="293"/>
            <ac:spMk id="57" creationId="{1CE580D1-F917-4567-AFB4-99AA9B52ADF0}"/>
          </ac:spMkLst>
        </pc:spChg>
        <pc:spChg chg="add del">
          <ac:chgData name="Adam Roos" userId="d7ca72ca3d31e379" providerId="LiveId" clId="{2560846D-8B53-4806-9D5E-56A9E2AD23F1}" dt="2024-01-19T18:51:02.807" v="1074" actId="26606"/>
          <ac:spMkLst>
            <pc:docMk/>
            <pc:sldMk cId="185485111" sldId="293"/>
            <ac:spMk id="61" creationId="{C6870151-9189-4C3A-8379-EF3D95827A0A}"/>
          </ac:spMkLst>
        </pc:spChg>
        <pc:spChg chg="add del">
          <ac:chgData name="Adam Roos" userId="d7ca72ca3d31e379" providerId="LiveId" clId="{2560846D-8B53-4806-9D5E-56A9E2AD23F1}" dt="2024-01-19T18:51:02.807" v="1074" actId="26606"/>
          <ac:spMkLst>
            <pc:docMk/>
            <pc:sldMk cId="185485111" sldId="293"/>
            <ac:spMk id="63" creationId="{123EA69C-102A-4DD0-9547-05DCD271D159}"/>
          </ac:spMkLst>
        </pc:spChg>
        <pc:spChg chg="add del">
          <ac:chgData name="Adam Roos" userId="d7ca72ca3d31e379" providerId="LiveId" clId="{2560846D-8B53-4806-9D5E-56A9E2AD23F1}" dt="2024-01-19T18:51:02.807" v="1074" actId="26606"/>
          <ac:spMkLst>
            <pc:docMk/>
            <pc:sldMk cId="185485111" sldId="293"/>
            <ac:spMk id="64" creationId="{6A862265-5CA3-4C40-8582-7534C3B03C2A}"/>
          </ac:spMkLst>
        </pc:spChg>
        <pc:spChg chg="add del">
          <ac:chgData name="Adam Roos" userId="d7ca72ca3d31e379" providerId="LiveId" clId="{2560846D-8B53-4806-9D5E-56A9E2AD23F1}" dt="2024-01-19T18:51:02.807" v="1074" actId="26606"/>
          <ac:spMkLst>
            <pc:docMk/>
            <pc:sldMk cId="185485111" sldId="293"/>
            <ac:spMk id="65" creationId="{600EF80B-0391-4082-9AF5-F15B091B4CE9}"/>
          </ac:spMkLst>
        </pc:spChg>
        <pc:spChg chg="add del">
          <ac:chgData name="Adam Roos" userId="d7ca72ca3d31e379" providerId="LiveId" clId="{2560846D-8B53-4806-9D5E-56A9E2AD23F1}" dt="2024-01-19T18:51:02.807" v="1074" actId="26606"/>
          <ac:spMkLst>
            <pc:docMk/>
            <pc:sldMk cId="185485111" sldId="293"/>
            <ac:spMk id="67" creationId="{62737573-081C-273A-BB3F-B0500BB51059}"/>
          </ac:spMkLst>
        </pc:spChg>
        <pc:spChg chg="add del">
          <ac:chgData name="Adam Roos" userId="d7ca72ca3d31e379" providerId="LiveId" clId="{2560846D-8B53-4806-9D5E-56A9E2AD23F1}" dt="2024-01-19T18:51:02.807" v="1074" actId="26606"/>
          <ac:spMkLst>
            <pc:docMk/>
            <pc:sldMk cId="185485111" sldId="293"/>
            <ac:spMk id="68" creationId="{3FBF03E8-C602-4192-9C52-F84B29FDCC88}"/>
          </ac:spMkLst>
        </pc:spChg>
        <pc:spChg chg="add del">
          <ac:chgData name="Adam Roos" userId="d7ca72ca3d31e379" providerId="LiveId" clId="{2560846D-8B53-4806-9D5E-56A9E2AD23F1}" dt="2024-01-19T18:51:05.073" v="1076" actId="26606"/>
          <ac:spMkLst>
            <pc:docMk/>
            <pc:sldMk cId="185485111" sldId="293"/>
            <ac:spMk id="70" creationId="{62737573-081C-273A-BB3F-B0500BB51059}"/>
          </ac:spMkLst>
        </pc:spChg>
        <pc:spChg chg="add del">
          <ac:chgData name="Adam Roos" userId="d7ca72ca3d31e379" providerId="LiveId" clId="{2560846D-8B53-4806-9D5E-56A9E2AD23F1}" dt="2024-01-19T19:01:02.176" v="1457"/>
          <ac:spMkLst>
            <pc:docMk/>
            <pc:sldMk cId="185485111" sldId="293"/>
            <ac:spMk id="72" creationId="{1CE580D1-F917-4567-AFB4-99AA9B52ADF0}"/>
          </ac:spMkLst>
        </pc:spChg>
        <pc:spChg chg="add del">
          <ac:chgData name="Adam Roos" userId="d7ca72ca3d31e379" providerId="LiveId" clId="{2560846D-8B53-4806-9D5E-56A9E2AD23F1}" dt="2024-01-19T19:01:02.176" v="1457"/>
          <ac:spMkLst>
            <pc:docMk/>
            <pc:sldMk cId="185485111" sldId="293"/>
            <ac:spMk id="76" creationId="{7BEFDA1A-2A01-4C29-A5D0-AE6F050D07DF}"/>
          </ac:spMkLst>
        </pc:spChg>
        <pc:spChg chg="add del">
          <ac:chgData name="Adam Roos" userId="d7ca72ca3d31e379" providerId="LiveId" clId="{2560846D-8B53-4806-9D5E-56A9E2AD23F1}" dt="2024-01-19T19:01:02.176" v="1457"/>
          <ac:spMkLst>
            <pc:docMk/>
            <pc:sldMk cId="185485111" sldId="293"/>
            <ac:spMk id="79" creationId="{279D3810-B86F-4009-84EC-DE0FEABD6FCE}"/>
          </ac:spMkLst>
        </pc:spChg>
        <pc:spChg chg="add mod ord">
          <ac:chgData name="Adam Roos" userId="d7ca72ca3d31e379" providerId="LiveId" clId="{2560846D-8B53-4806-9D5E-56A9E2AD23F1}" dt="2024-01-20T03:46:52.070" v="2028" actId="20577"/>
          <ac:spMkLst>
            <pc:docMk/>
            <pc:sldMk cId="185485111" sldId="293"/>
            <ac:spMk id="80" creationId="{62737573-081C-273A-BB3F-B0500BB51059}"/>
          </ac:spMkLst>
        </pc:spChg>
        <pc:spChg chg="add">
          <ac:chgData name="Adam Roos" userId="d7ca72ca3d31e379" providerId="LiveId" clId="{2560846D-8B53-4806-9D5E-56A9E2AD23F1}" dt="2024-01-19T21:27:17.873" v="1979" actId="26606"/>
          <ac:spMkLst>
            <pc:docMk/>
            <pc:sldMk cId="185485111" sldId="293"/>
            <ac:spMk id="83" creationId="{23522FE7-5A29-4EF6-B1EF-2CA55748A772}"/>
          </ac:spMkLst>
        </pc:spChg>
        <pc:spChg chg="add del">
          <ac:chgData name="Adam Roos" userId="d7ca72ca3d31e379" providerId="LiveId" clId="{2560846D-8B53-4806-9D5E-56A9E2AD23F1}" dt="2024-01-19T19:02:31.484" v="1460" actId="700"/>
          <ac:spMkLst>
            <pc:docMk/>
            <pc:sldMk cId="185485111" sldId="293"/>
            <ac:spMk id="85" creationId="{1CE580D1-F917-4567-AFB4-99AA9B52ADF0}"/>
          </ac:spMkLst>
        </pc:spChg>
        <pc:spChg chg="add">
          <ac:chgData name="Adam Roos" userId="d7ca72ca3d31e379" providerId="LiveId" clId="{2560846D-8B53-4806-9D5E-56A9E2AD23F1}" dt="2024-01-19T21:27:17.873" v="1979" actId="26606"/>
          <ac:spMkLst>
            <pc:docMk/>
            <pc:sldMk cId="185485111" sldId="293"/>
            <ac:spMk id="90" creationId="{F63C748C-967B-4A7B-A90F-3EDD0F485AC6}"/>
          </ac:spMkLst>
        </pc:spChg>
        <pc:spChg chg="add">
          <ac:chgData name="Adam Roos" userId="d7ca72ca3d31e379" providerId="LiveId" clId="{2560846D-8B53-4806-9D5E-56A9E2AD23F1}" dt="2024-01-19T21:27:17.873" v="1979" actId="26606"/>
          <ac:spMkLst>
            <pc:docMk/>
            <pc:sldMk cId="185485111" sldId="293"/>
            <ac:spMk id="92" creationId="{C0143637-4934-44E4-B909-BAF1E7B27972}"/>
          </ac:spMkLst>
        </pc:spChg>
        <pc:spChg chg="add del">
          <ac:chgData name="Adam Roos" userId="d7ca72ca3d31e379" providerId="LiveId" clId="{2560846D-8B53-4806-9D5E-56A9E2AD23F1}" dt="2024-01-19T19:02:31.484" v="1460" actId="700"/>
          <ac:spMkLst>
            <pc:docMk/>
            <pc:sldMk cId="185485111" sldId="293"/>
            <ac:spMk id="93" creationId="{7BEFDA1A-2A01-4C29-A5D0-AE6F050D07DF}"/>
          </ac:spMkLst>
        </pc:spChg>
        <pc:spChg chg="add del">
          <ac:chgData name="Adam Roos" userId="d7ca72ca3d31e379" providerId="LiveId" clId="{2560846D-8B53-4806-9D5E-56A9E2AD23F1}" dt="2024-01-19T19:02:31.484" v="1460" actId="700"/>
          <ac:spMkLst>
            <pc:docMk/>
            <pc:sldMk cId="185485111" sldId="293"/>
            <ac:spMk id="97" creationId="{279D3810-B86F-4009-84EC-DE0FEABD6FCE}"/>
          </ac:spMkLst>
        </pc:spChg>
        <pc:graphicFrameChg chg="add del">
          <ac:chgData name="Adam Roos" userId="d7ca72ca3d31e379" providerId="LiveId" clId="{2560846D-8B53-4806-9D5E-56A9E2AD23F1}" dt="2024-01-19T18:50:55.093" v="1072" actId="26606"/>
          <ac:graphicFrameMkLst>
            <pc:docMk/>
            <pc:sldMk cId="185485111" sldId="293"/>
            <ac:graphicFrameMk id="33" creationId="{B3EE7DC7-7B4B-1C36-1ADD-A734AB64CF7A}"/>
          </ac:graphicFrameMkLst>
        </pc:graphicFrameChg>
        <pc:picChg chg="add del">
          <ac:chgData name="Adam Roos" userId="d7ca72ca3d31e379" providerId="LiveId" clId="{2560846D-8B53-4806-9D5E-56A9E2AD23F1}" dt="2024-01-19T18:51:05.073" v="1076" actId="26606"/>
          <ac:picMkLst>
            <pc:docMk/>
            <pc:sldMk cId="185485111" sldId="293"/>
            <ac:picMk id="38" creationId="{C2192E09-EBC7-416C-B887-DFF915D7F43D}"/>
          </ac:picMkLst>
        </pc:picChg>
        <pc:picChg chg="add del">
          <ac:chgData name="Adam Roos" userId="d7ca72ca3d31e379" providerId="LiveId" clId="{2560846D-8B53-4806-9D5E-56A9E2AD23F1}" dt="2024-01-19T18:50:55.093" v="1072" actId="26606"/>
          <ac:picMkLst>
            <pc:docMk/>
            <pc:sldMk cId="185485111" sldId="293"/>
            <ac:picMk id="39" creationId="{D708C46E-BB60-4B97-8327-D3A475C008E5}"/>
          </ac:picMkLst>
        </pc:picChg>
        <pc:picChg chg="add del">
          <ac:chgData name="Adam Roos" userId="d7ca72ca3d31e379" providerId="LiveId" clId="{2560846D-8B53-4806-9D5E-56A9E2AD23F1}" dt="2024-01-19T18:50:55.093" v="1072" actId="26606"/>
          <ac:picMkLst>
            <pc:docMk/>
            <pc:sldMk cId="185485111" sldId="293"/>
            <ac:picMk id="53" creationId="{DF63C9AD-AE6E-4512-8171-91612E84CCFB}"/>
          </ac:picMkLst>
        </pc:picChg>
        <pc:picChg chg="add del">
          <ac:chgData name="Adam Roos" userId="d7ca72ca3d31e379" providerId="LiveId" clId="{2560846D-8B53-4806-9D5E-56A9E2AD23F1}" dt="2024-01-19T18:51:02.807" v="1074" actId="26606"/>
          <ac:picMkLst>
            <pc:docMk/>
            <pc:sldMk cId="185485111" sldId="293"/>
            <ac:picMk id="58" creationId="{1F5620B8-A2D8-4568-B566-F0453A0D9167}"/>
          </ac:picMkLst>
        </pc:picChg>
        <pc:picChg chg="add del">
          <ac:chgData name="Adam Roos" userId="d7ca72ca3d31e379" providerId="LiveId" clId="{2560846D-8B53-4806-9D5E-56A9E2AD23F1}" dt="2024-01-19T18:51:02.807" v="1074" actId="26606"/>
          <ac:picMkLst>
            <pc:docMk/>
            <pc:sldMk cId="185485111" sldId="293"/>
            <ac:picMk id="62" creationId="{BAB6A59E-3F6C-8640-7F4D-BF1E921AB677}"/>
          </ac:picMkLst>
        </pc:picChg>
        <pc:picChg chg="add del">
          <ac:chgData name="Adam Roos" userId="d7ca72ca3d31e379" providerId="LiveId" clId="{2560846D-8B53-4806-9D5E-56A9E2AD23F1}" dt="2024-01-19T19:01:02.176" v="1457"/>
          <ac:picMkLst>
            <pc:docMk/>
            <pc:sldMk cId="185485111" sldId="293"/>
            <ac:picMk id="73" creationId="{1F5620B8-A2D8-4568-B566-F0453A0D9167}"/>
          </ac:picMkLst>
        </pc:picChg>
        <pc:picChg chg="add del mod">
          <ac:chgData name="Adam Roos" userId="d7ca72ca3d31e379" providerId="LiveId" clId="{2560846D-8B53-4806-9D5E-56A9E2AD23F1}" dt="2024-01-19T19:02:04.918" v="1459" actId="478"/>
          <ac:picMkLst>
            <pc:docMk/>
            <pc:sldMk cId="185485111" sldId="293"/>
            <ac:picMk id="77" creationId="{4EA6B0DA-0425-5054-9336-14B38E29B9F1}"/>
          </ac:picMkLst>
        </pc:picChg>
        <pc:picChg chg="add del">
          <ac:chgData name="Adam Roos" userId="d7ca72ca3d31e379" providerId="LiveId" clId="{2560846D-8B53-4806-9D5E-56A9E2AD23F1}" dt="2024-01-19T19:01:02.176" v="1457"/>
          <ac:picMkLst>
            <pc:docMk/>
            <pc:sldMk cId="185485111" sldId="293"/>
            <ac:picMk id="81" creationId="{C33612A4-0B77-4479-B2AA-F178599550AA}"/>
          </ac:picMkLst>
        </pc:picChg>
        <pc:picChg chg="add">
          <ac:chgData name="Adam Roos" userId="d7ca72ca3d31e379" providerId="LiveId" clId="{2560846D-8B53-4806-9D5E-56A9E2AD23F1}" dt="2024-01-19T21:27:17.873" v="1979" actId="26606"/>
          <ac:picMkLst>
            <pc:docMk/>
            <pc:sldMk cId="185485111" sldId="293"/>
            <ac:picMk id="84" creationId="{C2192E09-EBC7-416C-B887-DFF915D7F43D}"/>
          </ac:picMkLst>
        </pc:picChg>
        <pc:picChg chg="add del">
          <ac:chgData name="Adam Roos" userId="d7ca72ca3d31e379" providerId="LiveId" clId="{2560846D-8B53-4806-9D5E-56A9E2AD23F1}" dt="2024-01-19T19:02:31.484" v="1460" actId="700"/>
          <ac:picMkLst>
            <pc:docMk/>
            <pc:sldMk cId="185485111" sldId="293"/>
            <ac:picMk id="87" creationId="{1F5620B8-A2D8-4568-B566-F0453A0D9167}"/>
          </ac:picMkLst>
        </pc:picChg>
        <pc:picChg chg="add del">
          <ac:chgData name="Adam Roos" userId="d7ca72ca3d31e379" providerId="LiveId" clId="{2560846D-8B53-4806-9D5E-56A9E2AD23F1}" dt="2024-01-19T19:02:31.484" v="1460" actId="700"/>
          <ac:picMkLst>
            <pc:docMk/>
            <pc:sldMk cId="185485111" sldId="293"/>
            <ac:picMk id="99" creationId="{C33612A4-0B77-4479-B2AA-F178599550AA}"/>
          </ac:picMkLst>
        </pc:picChg>
        <pc:cxnChg chg="add del">
          <ac:chgData name="Adam Roos" userId="d7ca72ca3d31e379" providerId="LiveId" clId="{2560846D-8B53-4806-9D5E-56A9E2AD23F1}" dt="2024-01-19T18:51:05.073" v="1076" actId="26606"/>
          <ac:cxnSpMkLst>
            <pc:docMk/>
            <pc:sldMk cId="185485111" sldId="293"/>
            <ac:cxnSpMk id="40" creationId="{2924498D-E084-44BE-A196-CFCE35564350}"/>
          </ac:cxnSpMkLst>
        </pc:cxnChg>
        <pc:cxnChg chg="add del">
          <ac:chgData name="Adam Roos" userId="d7ca72ca3d31e379" providerId="LiveId" clId="{2560846D-8B53-4806-9D5E-56A9E2AD23F1}" dt="2024-01-19T18:50:55.093" v="1072" actId="26606"/>
          <ac:cxnSpMkLst>
            <pc:docMk/>
            <pc:sldMk cId="185485111" sldId="293"/>
            <ac:cxnSpMk id="41" creationId="{8042755C-F24C-4D08-8E4C-E646382C3634}"/>
          </ac:cxnSpMkLst>
        </pc:cxnChg>
        <pc:cxnChg chg="add del">
          <ac:chgData name="Adam Roos" userId="d7ca72ca3d31e379" providerId="LiveId" clId="{2560846D-8B53-4806-9D5E-56A9E2AD23F1}" dt="2024-01-19T18:51:05.073" v="1076" actId="26606"/>
          <ac:cxnSpMkLst>
            <pc:docMk/>
            <pc:sldMk cId="185485111" sldId="293"/>
            <ac:cxnSpMk id="42" creationId="{14C12901-9FCC-461E-A64A-89B4791235E9}"/>
          </ac:cxnSpMkLst>
        </pc:cxnChg>
        <pc:cxnChg chg="add del">
          <ac:chgData name="Adam Roos" userId="d7ca72ca3d31e379" providerId="LiveId" clId="{2560846D-8B53-4806-9D5E-56A9E2AD23F1}" dt="2024-01-19T18:50:55.093" v="1072" actId="26606"/>
          <ac:cxnSpMkLst>
            <pc:docMk/>
            <pc:sldMk cId="185485111" sldId="293"/>
            <ac:cxnSpMk id="43" creationId="{63E94A00-1A92-47F4-9E2D-E51DFF9016D4}"/>
          </ac:cxnSpMkLst>
        </pc:cxnChg>
        <pc:cxnChg chg="add del">
          <ac:chgData name="Adam Roos" userId="d7ca72ca3d31e379" providerId="LiveId" clId="{2560846D-8B53-4806-9D5E-56A9E2AD23F1}" dt="2024-01-19T18:50:55.093" v="1072" actId="26606"/>
          <ac:cxnSpMkLst>
            <pc:docMk/>
            <pc:sldMk cId="185485111" sldId="293"/>
            <ac:cxnSpMk id="49" creationId="{9EBB0476-5CF0-4F44-8D68-5D42D7AEE43A}"/>
          </ac:cxnSpMkLst>
        </pc:cxnChg>
        <pc:cxnChg chg="add del">
          <ac:chgData name="Adam Roos" userId="d7ca72ca3d31e379" providerId="LiveId" clId="{2560846D-8B53-4806-9D5E-56A9E2AD23F1}" dt="2024-01-19T18:50:55.093" v="1072" actId="26606"/>
          <ac:cxnSpMkLst>
            <pc:docMk/>
            <pc:sldMk cId="185485111" sldId="293"/>
            <ac:cxnSpMk id="55" creationId="{FE1A49CE-B63D-457A-A180-1C883E1A63D2}"/>
          </ac:cxnSpMkLst>
        </pc:cxnChg>
        <pc:cxnChg chg="add del">
          <ac:chgData name="Adam Roos" userId="d7ca72ca3d31e379" providerId="LiveId" clId="{2560846D-8B53-4806-9D5E-56A9E2AD23F1}" dt="2024-01-19T18:51:02.807" v="1074" actId="26606"/>
          <ac:cxnSpMkLst>
            <pc:docMk/>
            <pc:sldMk cId="185485111" sldId="293"/>
            <ac:cxnSpMk id="59" creationId="{1C7D2BA4-4B7A-4596-8BCC-5CF715423894}"/>
          </ac:cxnSpMkLst>
        </pc:cxnChg>
        <pc:cxnChg chg="add del">
          <ac:chgData name="Adam Roos" userId="d7ca72ca3d31e379" providerId="LiveId" clId="{2560846D-8B53-4806-9D5E-56A9E2AD23F1}" dt="2024-01-19T18:51:02.807" v="1074" actId="26606"/>
          <ac:cxnSpMkLst>
            <pc:docMk/>
            <pc:sldMk cId="185485111" sldId="293"/>
            <ac:cxnSpMk id="60" creationId="{C9D4B225-18E9-4C5B-94D8-2ABE6D161E4A}"/>
          </ac:cxnSpMkLst>
        </pc:cxnChg>
        <pc:cxnChg chg="add del">
          <ac:chgData name="Adam Roos" userId="d7ca72ca3d31e379" providerId="LiveId" clId="{2560846D-8B53-4806-9D5E-56A9E2AD23F1}" dt="2024-01-19T18:51:02.807" v="1074" actId="26606"/>
          <ac:cxnSpMkLst>
            <pc:docMk/>
            <pc:sldMk cId="185485111" sldId="293"/>
            <ac:cxnSpMk id="66" creationId="{D33AC32D-5F44-45F7-A0BD-7C11A86BED57}"/>
          </ac:cxnSpMkLst>
        </pc:cxnChg>
        <pc:cxnChg chg="add del">
          <ac:chgData name="Adam Roos" userId="d7ca72ca3d31e379" providerId="LiveId" clId="{2560846D-8B53-4806-9D5E-56A9E2AD23F1}" dt="2024-01-19T19:01:02.176" v="1457"/>
          <ac:cxnSpMkLst>
            <pc:docMk/>
            <pc:sldMk cId="185485111" sldId="293"/>
            <ac:cxnSpMk id="74" creationId="{1C7D2BA4-4B7A-4596-8BCC-5CF715423894}"/>
          </ac:cxnSpMkLst>
        </pc:cxnChg>
        <pc:cxnChg chg="add del">
          <ac:chgData name="Adam Roos" userId="d7ca72ca3d31e379" providerId="LiveId" clId="{2560846D-8B53-4806-9D5E-56A9E2AD23F1}" dt="2024-01-19T19:01:02.176" v="1457"/>
          <ac:cxnSpMkLst>
            <pc:docMk/>
            <pc:sldMk cId="185485111" sldId="293"/>
            <ac:cxnSpMk id="75" creationId="{C9D4B225-18E9-4C5B-94D8-2ABE6D161E4A}"/>
          </ac:cxnSpMkLst>
        </pc:cxnChg>
        <pc:cxnChg chg="add del">
          <ac:chgData name="Adam Roos" userId="d7ca72ca3d31e379" providerId="LiveId" clId="{2560846D-8B53-4806-9D5E-56A9E2AD23F1}" dt="2024-01-19T19:01:02.176" v="1457"/>
          <ac:cxnSpMkLst>
            <pc:docMk/>
            <pc:sldMk cId="185485111" sldId="293"/>
            <ac:cxnSpMk id="78" creationId="{17FD20E5-30AF-47B9-9256-2E8E904CBBC1}"/>
          </ac:cxnSpMkLst>
        </pc:cxnChg>
        <pc:cxnChg chg="add del">
          <ac:chgData name="Adam Roos" userId="d7ca72ca3d31e379" providerId="LiveId" clId="{2560846D-8B53-4806-9D5E-56A9E2AD23F1}" dt="2024-01-19T19:01:02.176" v="1457"/>
          <ac:cxnSpMkLst>
            <pc:docMk/>
            <pc:sldMk cId="185485111" sldId="293"/>
            <ac:cxnSpMk id="82" creationId="{078A367A-3E83-4B48-A0F7-43FBE33328F5}"/>
          </ac:cxnSpMkLst>
        </pc:cxnChg>
        <pc:cxnChg chg="add">
          <ac:chgData name="Adam Roos" userId="d7ca72ca3d31e379" providerId="LiveId" clId="{2560846D-8B53-4806-9D5E-56A9E2AD23F1}" dt="2024-01-19T21:27:17.873" v="1979" actId="26606"/>
          <ac:cxnSpMkLst>
            <pc:docMk/>
            <pc:sldMk cId="185485111" sldId="293"/>
            <ac:cxnSpMk id="86" creationId="{2924498D-E084-44BE-A196-CFCE35564350}"/>
          </ac:cxnSpMkLst>
        </pc:cxnChg>
        <pc:cxnChg chg="add">
          <ac:chgData name="Adam Roos" userId="d7ca72ca3d31e379" providerId="LiveId" clId="{2560846D-8B53-4806-9D5E-56A9E2AD23F1}" dt="2024-01-19T21:27:17.873" v="1979" actId="26606"/>
          <ac:cxnSpMkLst>
            <pc:docMk/>
            <pc:sldMk cId="185485111" sldId="293"/>
            <ac:cxnSpMk id="88" creationId="{14C12901-9FCC-461E-A64A-89B4791235E9}"/>
          </ac:cxnSpMkLst>
        </pc:cxnChg>
        <pc:cxnChg chg="add del">
          <ac:chgData name="Adam Roos" userId="d7ca72ca3d31e379" providerId="LiveId" clId="{2560846D-8B53-4806-9D5E-56A9E2AD23F1}" dt="2024-01-19T19:02:31.484" v="1460" actId="700"/>
          <ac:cxnSpMkLst>
            <pc:docMk/>
            <pc:sldMk cId="185485111" sldId="293"/>
            <ac:cxnSpMk id="89" creationId="{1C7D2BA4-4B7A-4596-8BCC-5CF715423894}"/>
          </ac:cxnSpMkLst>
        </pc:cxnChg>
        <pc:cxnChg chg="add del">
          <ac:chgData name="Adam Roos" userId="d7ca72ca3d31e379" providerId="LiveId" clId="{2560846D-8B53-4806-9D5E-56A9E2AD23F1}" dt="2024-01-19T19:02:31.484" v="1460" actId="700"/>
          <ac:cxnSpMkLst>
            <pc:docMk/>
            <pc:sldMk cId="185485111" sldId="293"/>
            <ac:cxnSpMk id="91" creationId="{C9D4B225-18E9-4C5B-94D8-2ABE6D161E4A}"/>
          </ac:cxnSpMkLst>
        </pc:cxnChg>
        <pc:cxnChg chg="add del">
          <ac:chgData name="Adam Roos" userId="d7ca72ca3d31e379" providerId="LiveId" clId="{2560846D-8B53-4806-9D5E-56A9E2AD23F1}" dt="2024-01-19T19:02:31.484" v="1460" actId="700"/>
          <ac:cxnSpMkLst>
            <pc:docMk/>
            <pc:sldMk cId="185485111" sldId="293"/>
            <ac:cxnSpMk id="95" creationId="{17FD20E5-30AF-47B9-9256-2E8E904CBBC1}"/>
          </ac:cxnSpMkLst>
        </pc:cxnChg>
        <pc:cxnChg chg="add del">
          <ac:chgData name="Adam Roos" userId="d7ca72ca3d31e379" providerId="LiveId" clId="{2560846D-8B53-4806-9D5E-56A9E2AD23F1}" dt="2024-01-19T19:02:31.484" v="1460" actId="700"/>
          <ac:cxnSpMkLst>
            <pc:docMk/>
            <pc:sldMk cId="185485111" sldId="293"/>
            <ac:cxnSpMk id="101" creationId="{078A367A-3E83-4B48-A0F7-43FBE33328F5}"/>
          </ac:cxnSpMkLst>
        </pc:cxnChg>
      </pc:sldChg>
      <pc:sldChg chg="addSp delSp modSp mod setBg setFolMasterObjs modClrScheme delDesignElem chgLayout">
        <pc:chgData name="Adam Roos" userId="d7ca72ca3d31e379" providerId="LiveId" clId="{2560846D-8B53-4806-9D5E-56A9E2AD23F1}" dt="2024-01-20T04:03:00.374" v="2492" actId="12"/>
        <pc:sldMkLst>
          <pc:docMk/>
          <pc:sldMk cId="2892687141" sldId="294"/>
        </pc:sldMkLst>
        <pc:spChg chg="add del">
          <ac:chgData name="Adam Roos" userId="d7ca72ca3d31e379" providerId="LiveId" clId="{2560846D-8B53-4806-9D5E-56A9E2AD23F1}" dt="2024-01-19T17:04:23.299" v="957" actId="22"/>
          <ac:spMkLst>
            <pc:docMk/>
            <pc:sldMk cId="2892687141" sldId="294"/>
            <ac:spMk id="13" creationId="{AA785E4F-2064-FBDD-F43C-0DBBBF5C79E2}"/>
          </ac:spMkLst>
        </pc:spChg>
        <pc:spChg chg="add del mod ord">
          <ac:chgData name="Adam Roos" userId="d7ca72ca3d31e379" providerId="LiveId" clId="{2560846D-8B53-4806-9D5E-56A9E2AD23F1}" dt="2024-01-20T03:49:31.579" v="2079" actId="478"/>
          <ac:spMkLst>
            <pc:docMk/>
            <pc:sldMk cId="2892687141" sldId="294"/>
            <ac:spMk id="14" creationId="{94787BFA-EE38-3A35-0E7A-880BA2AE3186}"/>
          </ac:spMkLst>
        </pc:spChg>
        <pc:spChg chg="add del mod ord">
          <ac:chgData name="Adam Roos" userId="d7ca72ca3d31e379" providerId="LiveId" clId="{2560846D-8B53-4806-9D5E-56A9E2AD23F1}" dt="2024-01-20T03:48:15.047" v="2047" actId="478"/>
          <ac:spMkLst>
            <pc:docMk/>
            <pc:sldMk cId="2892687141" sldId="294"/>
            <ac:spMk id="15" creationId="{43808CF9-BA98-4B28-45E0-1633A3E9AC74}"/>
          </ac:spMkLst>
        </pc:spChg>
        <pc:spChg chg="add del mod ord">
          <ac:chgData name="Adam Roos" userId="d7ca72ca3d31e379" providerId="LiveId" clId="{2560846D-8B53-4806-9D5E-56A9E2AD23F1}" dt="2024-01-20T03:49:34.941" v="2080" actId="478"/>
          <ac:spMkLst>
            <pc:docMk/>
            <pc:sldMk cId="2892687141" sldId="294"/>
            <ac:spMk id="16" creationId="{59D0998A-81FD-2114-28D0-4AEBE302125A}"/>
          </ac:spMkLst>
        </pc:spChg>
        <pc:spChg chg="add mod">
          <ac:chgData name="Adam Roos" userId="d7ca72ca3d31e379" providerId="LiveId" clId="{2560846D-8B53-4806-9D5E-56A9E2AD23F1}" dt="2024-01-20T03:49:17.493" v="2076" actId="14100"/>
          <ac:spMkLst>
            <pc:docMk/>
            <pc:sldMk cId="2892687141" sldId="294"/>
            <ac:spMk id="17" creationId="{85E647A9-351F-93B2-26CF-A2835731B0BE}"/>
          </ac:spMkLst>
        </pc:spChg>
        <pc:spChg chg="add mod">
          <ac:chgData name="Adam Roos" userId="d7ca72ca3d31e379" providerId="LiveId" clId="{2560846D-8B53-4806-9D5E-56A9E2AD23F1}" dt="2024-01-20T03:50:31.755" v="2122" actId="1076"/>
          <ac:spMkLst>
            <pc:docMk/>
            <pc:sldMk cId="2892687141" sldId="294"/>
            <ac:spMk id="18" creationId="{CE0C627C-3FDB-ED32-9561-A494A9D4D291}"/>
          </ac:spMkLst>
        </pc:spChg>
        <pc:spChg chg="add mod">
          <ac:chgData name="Adam Roos" userId="d7ca72ca3d31e379" providerId="LiveId" clId="{2560846D-8B53-4806-9D5E-56A9E2AD23F1}" dt="2024-01-20T04:03:00.374" v="2492" actId="12"/>
          <ac:spMkLst>
            <pc:docMk/>
            <pc:sldMk cId="2892687141" sldId="294"/>
            <ac:spMk id="19" creationId="{F4748EAE-58D5-D7CC-F981-26A3DBB69F3D}"/>
          </ac:spMkLst>
        </pc:spChg>
        <pc:spChg chg="mod ord">
          <ac:chgData name="Adam Roos" userId="d7ca72ca3d31e379" providerId="LiveId" clId="{2560846D-8B53-4806-9D5E-56A9E2AD23F1}" dt="2024-01-20T03:48:24.455" v="2048" actId="700"/>
          <ac:spMkLst>
            <pc:docMk/>
            <pc:sldMk cId="2892687141" sldId="294"/>
            <ac:spMk id="30" creationId="{00B309AB-BBB5-F213-7526-94A1D86EF83A}"/>
          </ac:spMkLst>
        </pc:spChg>
        <pc:spChg chg="del mod">
          <ac:chgData name="Adam Roos" userId="d7ca72ca3d31e379" providerId="LiveId" clId="{2560846D-8B53-4806-9D5E-56A9E2AD23F1}" dt="2024-01-19T16:38:00.990" v="927" actId="478"/>
          <ac:spMkLst>
            <pc:docMk/>
            <pc:sldMk cId="2892687141" sldId="294"/>
            <ac:spMk id="31" creationId="{62737573-081C-273A-BB3F-B0500BB51059}"/>
          </ac:spMkLst>
        </pc:spChg>
        <pc:spChg chg="add del mod">
          <ac:chgData name="Adam Roos" userId="d7ca72ca3d31e379" providerId="LiveId" clId="{2560846D-8B53-4806-9D5E-56A9E2AD23F1}" dt="2024-01-19T18:51:29.148" v="1085" actId="26606"/>
          <ac:spMkLst>
            <pc:docMk/>
            <pc:sldMk cId="2892687141" sldId="294"/>
            <ac:spMk id="32" creationId="{DAA606E0-5E9C-A2AA-7DFB-2A5EBD2FA946}"/>
          </ac:spMkLst>
        </pc:spChg>
        <pc:spChg chg="add del">
          <ac:chgData name="Adam Roos" userId="d7ca72ca3d31e379" providerId="LiveId" clId="{2560846D-8B53-4806-9D5E-56A9E2AD23F1}" dt="2024-01-19T18:51:22.265" v="1080" actId="26606"/>
          <ac:spMkLst>
            <pc:docMk/>
            <pc:sldMk cId="2892687141" sldId="294"/>
            <ac:spMk id="37" creationId="{905CFAD9-EABE-4F83-B098-604752164E6A}"/>
          </ac:spMkLst>
        </pc:spChg>
        <pc:spChg chg="add del">
          <ac:chgData name="Adam Roos" userId="d7ca72ca3d31e379" providerId="LiveId" clId="{2560846D-8B53-4806-9D5E-56A9E2AD23F1}" dt="2024-01-19T18:51:22.265" v="1080" actId="26606"/>
          <ac:spMkLst>
            <pc:docMk/>
            <pc:sldMk cId="2892687141" sldId="294"/>
            <ac:spMk id="45" creationId="{4DE73FDC-6B5B-40B0-B65D-7121BE926CD2}"/>
          </ac:spMkLst>
        </pc:spChg>
        <pc:spChg chg="add del">
          <ac:chgData name="Adam Roos" userId="d7ca72ca3d31e379" providerId="LiveId" clId="{2560846D-8B53-4806-9D5E-56A9E2AD23F1}" dt="2024-01-19T18:51:22.265" v="1080" actId="26606"/>
          <ac:spMkLst>
            <pc:docMk/>
            <pc:sldMk cId="2892687141" sldId="294"/>
            <ac:spMk id="49" creationId="{C892840F-D954-4533-A5D1-6499FC06E5F0}"/>
          </ac:spMkLst>
        </pc:spChg>
        <pc:spChg chg="add del">
          <ac:chgData name="Adam Roos" userId="d7ca72ca3d31e379" providerId="LiveId" clId="{2560846D-8B53-4806-9D5E-56A9E2AD23F1}" dt="2024-01-19T18:51:22.265" v="1080" actId="26606"/>
          <ac:spMkLst>
            <pc:docMk/>
            <pc:sldMk cId="2892687141" sldId="294"/>
            <ac:spMk id="55" creationId="{61990CAA-54E8-45FF-982D-700E54E91C0A}"/>
          </ac:spMkLst>
        </pc:spChg>
        <pc:spChg chg="add del">
          <ac:chgData name="Adam Roos" userId="d7ca72ca3d31e379" providerId="LiveId" clId="{2560846D-8B53-4806-9D5E-56A9E2AD23F1}" dt="2024-01-19T18:51:22.265" v="1080" actId="26606"/>
          <ac:spMkLst>
            <pc:docMk/>
            <pc:sldMk cId="2892687141" sldId="294"/>
            <ac:spMk id="57" creationId="{FEC4289B-D6C5-4CE1-97A1-4079B6F1B92B}"/>
          </ac:spMkLst>
        </pc:spChg>
        <pc:spChg chg="add del">
          <ac:chgData name="Adam Roos" userId="d7ca72ca3d31e379" providerId="LiveId" clId="{2560846D-8B53-4806-9D5E-56A9E2AD23F1}" dt="2024-01-19T18:51:22.265" v="1080" actId="26606"/>
          <ac:spMkLst>
            <pc:docMk/>
            <pc:sldMk cId="2892687141" sldId="294"/>
            <ac:spMk id="59" creationId="{ED377DD9-0789-45D3-A1A5-32939EEE0343}"/>
          </ac:spMkLst>
        </pc:spChg>
        <pc:spChg chg="add del">
          <ac:chgData name="Adam Roos" userId="d7ca72ca3d31e379" providerId="LiveId" clId="{2560846D-8B53-4806-9D5E-56A9E2AD23F1}" dt="2024-01-19T18:51:22.265" v="1080" actId="26606"/>
          <ac:spMkLst>
            <pc:docMk/>
            <pc:sldMk cId="2892687141" sldId="294"/>
            <ac:spMk id="61" creationId="{8E840AC4-9ED0-4310-B826-D9CA651EADAD}"/>
          </ac:spMkLst>
        </pc:spChg>
        <pc:spChg chg="add del">
          <ac:chgData name="Adam Roos" userId="d7ca72ca3d31e379" providerId="LiveId" clId="{2560846D-8B53-4806-9D5E-56A9E2AD23F1}" dt="2024-01-19T18:51:26.494" v="1082" actId="26606"/>
          <ac:spMkLst>
            <pc:docMk/>
            <pc:sldMk cId="2892687141" sldId="294"/>
            <ac:spMk id="67" creationId="{905CFAD9-EABE-4F83-B098-604752164E6A}"/>
          </ac:spMkLst>
        </pc:spChg>
        <pc:spChg chg="add del">
          <ac:chgData name="Adam Roos" userId="d7ca72ca3d31e379" providerId="LiveId" clId="{2560846D-8B53-4806-9D5E-56A9E2AD23F1}" dt="2024-01-19T18:51:29.116" v="1084" actId="26606"/>
          <ac:spMkLst>
            <pc:docMk/>
            <pc:sldMk cId="2892687141" sldId="294"/>
            <ac:spMk id="72" creationId="{905CFAD9-EABE-4F83-B098-604752164E6A}"/>
          </ac:spMkLst>
        </pc:spChg>
        <pc:spChg chg="add del">
          <ac:chgData name="Adam Roos" userId="d7ca72ca3d31e379" providerId="LiveId" clId="{2560846D-8B53-4806-9D5E-56A9E2AD23F1}" dt="2024-01-19T18:51:29.116" v="1084" actId="26606"/>
          <ac:spMkLst>
            <pc:docMk/>
            <pc:sldMk cId="2892687141" sldId="294"/>
            <ac:spMk id="76" creationId="{1339B6CF-7880-4B63-B13C-D8DD8269135E}"/>
          </ac:spMkLst>
        </pc:spChg>
        <pc:spChg chg="add del">
          <ac:chgData name="Adam Roos" userId="d7ca72ca3d31e379" providerId="LiveId" clId="{2560846D-8B53-4806-9D5E-56A9E2AD23F1}" dt="2024-01-19T18:51:29.116" v="1084" actId="26606"/>
          <ac:spMkLst>
            <pc:docMk/>
            <pc:sldMk cId="2892687141" sldId="294"/>
            <ac:spMk id="77" creationId="{C644754A-0373-485E-8D5E-4A5806A75FF2}"/>
          </ac:spMkLst>
        </pc:spChg>
        <pc:spChg chg="add del">
          <ac:chgData name="Adam Roos" userId="d7ca72ca3d31e379" providerId="LiveId" clId="{2560846D-8B53-4806-9D5E-56A9E2AD23F1}" dt="2024-01-19T18:55:49.291" v="1126" actId="700"/>
          <ac:spMkLst>
            <pc:docMk/>
            <pc:sldMk cId="2892687141" sldId="294"/>
            <ac:spMk id="81" creationId="{905CFAD9-EABE-4F83-B098-604752164E6A}"/>
          </ac:spMkLst>
        </pc:spChg>
        <pc:spChg chg="add del">
          <ac:chgData name="Adam Roos" userId="d7ca72ca3d31e379" providerId="LiveId" clId="{2560846D-8B53-4806-9D5E-56A9E2AD23F1}" dt="2024-01-19T18:55:49.291" v="1126" actId="700"/>
          <ac:spMkLst>
            <pc:docMk/>
            <pc:sldMk cId="2892687141" sldId="294"/>
            <ac:spMk id="85" creationId="{7E035FED-A279-4D67-8FB7-F6AA044BC685}"/>
          </ac:spMkLst>
        </pc:spChg>
        <pc:spChg chg="add del">
          <ac:chgData name="Adam Roos" userId="d7ca72ca3d31e379" providerId="LiveId" clId="{2560846D-8B53-4806-9D5E-56A9E2AD23F1}" dt="2024-01-19T18:55:49.291" v="1126" actId="700"/>
          <ac:spMkLst>
            <pc:docMk/>
            <pc:sldMk cId="2892687141" sldId="294"/>
            <ac:spMk id="87" creationId="{FE55C578-934C-4F34-B2F2-3E698A007496}"/>
          </ac:spMkLst>
        </pc:spChg>
        <pc:spChg chg="add del">
          <ac:chgData name="Adam Roos" userId="d7ca72ca3d31e379" providerId="LiveId" clId="{2560846D-8B53-4806-9D5E-56A9E2AD23F1}" dt="2024-01-19T18:55:49.291" v="1126" actId="700"/>
          <ac:spMkLst>
            <pc:docMk/>
            <pc:sldMk cId="2892687141" sldId="294"/>
            <ac:spMk id="90" creationId="{5234C8E4-A784-4109-80E3-92A11748BB81}"/>
          </ac:spMkLst>
        </pc:spChg>
        <pc:grpChg chg="add del">
          <ac:chgData name="Adam Roos" userId="d7ca72ca3d31e379" providerId="LiveId" clId="{2560846D-8B53-4806-9D5E-56A9E2AD23F1}" dt="2024-01-19T18:51:22.265" v="1080" actId="26606"/>
          <ac:grpSpMkLst>
            <pc:docMk/>
            <pc:sldMk cId="2892687141" sldId="294"/>
            <ac:grpSpMk id="51" creationId="{B734395C-78C4-4EB6-994C-FA1BFEC5345D}"/>
          </ac:grpSpMkLst>
        </pc:grpChg>
        <pc:grpChg chg="add del">
          <ac:chgData name="Adam Roos" userId="d7ca72ca3d31e379" providerId="LiveId" clId="{2560846D-8B53-4806-9D5E-56A9E2AD23F1}" dt="2024-01-19T18:55:49.291" v="1126" actId="700"/>
          <ac:grpSpMkLst>
            <pc:docMk/>
            <pc:sldMk cId="2892687141" sldId="294"/>
            <ac:grpSpMk id="88" creationId="{2A8DC3E1-897A-4B8E-AE24-5F376D6AF9C7}"/>
          </ac:grpSpMkLst>
        </pc:grpChg>
        <pc:picChg chg="add del mod ord">
          <ac:chgData name="Adam Roos" userId="d7ca72ca3d31e379" providerId="LiveId" clId="{2560846D-8B53-4806-9D5E-56A9E2AD23F1}" dt="2024-01-20T03:48:12.407" v="2044" actId="478"/>
          <ac:picMkLst>
            <pc:docMk/>
            <pc:sldMk cId="2892687141" sldId="294"/>
            <ac:picMk id="3" creationId="{B056F734-1C24-3E69-2CF7-0F1319FEE2E9}"/>
          </ac:picMkLst>
        </pc:picChg>
        <pc:picChg chg="add del mod">
          <ac:chgData name="Adam Roos" userId="d7ca72ca3d31e379" providerId="LiveId" clId="{2560846D-8B53-4806-9D5E-56A9E2AD23F1}" dt="2024-01-19T16:39:22.399" v="931" actId="478"/>
          <ac:picMkLst>
            <pc:docMk/>
            <pc:sldMk cId="2892687141" sldId="294"/>
            <ac:picMk id="5" creationId="{2D0769F6-E545-0212-EF66-7330DE3B6D87}"/>
          </ac:picMkLst>
        </pc:picChg>
        <pc:picChg chg="add del mod ord">
          <ac:chgData name="Adam Roos" userId="d7ca72ca3d31e379" providerId="LiveId" clId="{2560846D-8B53-4806-9D5E-56A9E2AD23F1}" dt="2024-01-20T03:48:13.589" v="2046" actId="478"/>
          <ac:picMkLst>
            <pc:docMk/>
            <pc:sldMk cId="2892687141" sldId="294"/>
            <ac:picMk id="7" creationId="{95BE5633-7BEA-2EE2-27A2-05BA2C6A0468}"/>
          </ac:picMkLst>
        </pc:picChg>
        <pc:picChg chg="add del mod ord">
          <ac:chgData name="Adam Roos" userId="d7ca72ca3d31e379" providerId="LiveId" clId="{2560846D-8B53-4806-9D5E-56A9E2AD23F1}" dt="2024-01-20T03:48:13.038" v="2045" actId="478"/>
          <ac:picMkLst>
            <pc:docMk/>
            <pc:sldMk cId="2892687141" sldId="294"/>
            <ac:picMk id="9" creationId="{802955E8-18F8-1E68-66CF-FAADBA0699DA}"/>
          </ac:picMkLst>
        </pc:picChg>
        <pc:picChg chg="add del mod ord">
          <ac:chgData name="Adam Roos" userId="d7ca72ca3d31e379" providerId="LiveId" clId="{2560846D-8B53-4806-9D5E-56A9E2AD23F1}" dt="2024-01-20T03:48:11.783" v="2043" actId="478"/>
          <ac:picMkLst>
            <pc:docMk/>
            <pc:sldMk cId="2892687141" sldId="294"/>
            <ac:picMk id="11" creationId="{0E46285D-AEF9-6E69-C35C-89FDC372A841}"/>
          </ac:picMkLst>
        </pc:picChg>
        <pc:picChg chg="add del">
          <ac:chgData name="Adam Roos" userId="d7ca72ca3d31e379" providerId="LiveId" clId="{2560846D-8B53-4806-9D5E-56A9E2AD23F1}" dt="2024-01-19T18:51:22.265" v="1080" actId="26606"/>
          <ac:picMkLst>
            <pc:docMk/>
            <pc:sldMk cId="2892687141" sldId="294"/>
            <ac:picMk id="39" creationId="{C99610E4-6194-4817-B152-498995E77181}"/>
          </ac:picMkLst>
        </pc:picChg>
        <pc:picChg chg="add del">
          <ac:chgData name="Adam Roos" userId="d7ca72ca3d31e379" providerId="LiveId" clId="{2560846D-8B53-4806-9D5E-56A9E2AD23F1}" dt="2024-01-19T18:51:22.265" v="1080" actId="26606"/>
          <ac:picMkLst>
            <pc:docMk/>
            <pc:sldMk cId="2892687141" sldId="294"/>
            <ac:picMk id="63" creationId="{C126B30C-52CA-4FB1-933B-FD5870A0BE5F}"/>
          </ac:picMkLst>
        </pc:picChg>
        <pc:picChg chg="add del">
          <ac:chgData name="Adam Roos" userId="d7ca72ca3d31e379" providerId="LiveId" clId="{2560846D-8B53-4806-9D5E-56A9E2AD23F1}" dt="2024-01-19T18:51:26.494" v="1082" actId="26606"/>
          <ac:picMkLst>
            <pc:docMk/>
            <pc:sldMk cId="2892687141" sldId="294"/>
            <ac:picMk id="68" creationId="{C99610E4-6194-4817-B152-498995E77181}"/>
          </ac:picMkLst>
        </pc:picChg>
        <pc:picChg chg="add del">
          <ac:chgData name="Adam Roos" userId="d7ca72ca3d31e379" providerId="LiveId" clId="{2560846D-8B53-4806-9D5E-56A9E2AD23F1}" dt="2024-01-19T18:51:29.116" v="1084" actId="26606"/>
          <ac:picMkLst>
            <pc:docMk/>
            <pc:sldMk cId="2892687141" sldId="294"/>
            <ac:picMk id="73" creationId="{C99610E4-6194-4817-B152-498995E77181}"/>
          </ac:picMkLst>
        </pc:picChg>
        <pc:picChg chg="add del">
          <ac:chgData name="Adam Roos" userId="d7ca72ca3d31e379" providerId="LiveId" clId="{2560846D-8B53-4806-9D5E-56A9E2AD23F1}" dt="2024-01-19T18:51:29.116" v="1084" actId="26606"/>
          <ac:picMkLst>
            <pc:docMk/>
            <pc:sldMk cId="2892687141" sldId="294"/>
            <ac:picMk id="79" creationId="{DB78CF34-BB89-4DE1-8F1B-8E29AFFDC0CC}"/>
          </ac:picMkLst>
        </pc:picChg>
        <pc:picChg chg="add del">
          <ac:chgData name="Adam Roos" userId="d7ca72ca3d31e379" providerId="LiveId" clId="{2560846D-8B53-4806-9D5E-56A9E2AD23F1}" dt="2024-01-19T18:55:49.291" v="1126" actId="700"/>
          <ac:picMkLst>
            <pc:docMk/>
            <pc:sldMk cId="2892687141" sldId="294"/>
            <ac:picMk id="82" creationId="{C99610E4-6194-4817-B152-498995E77181}"/>
          </ac:picMkLst>
        </pc:picChg>
        <pc:picChg chg="add del">
          <ac:chgData name="Adam Roos" userId="d7ca72ca3d31e379" providerId="LiveId" clId="{2560846D-8B53-4806-9D5E-56A9E2AD23F1}" dt="2024-01-19T18:55:49.291" v="1126" actId="700"/>
          <ac:picMkLst>
            <pc:docMk/>
            <pc:sldMk cId="2892687141" sldId="294"/>
            <ac:picMk id="91" creationId="{6273A650-711D-49DE-A700-D8ACB74BCC4A}"/>
          </ac:picMkLst>
        </pc:picChg>
        <pc:cxnChg chg="add del">
          <ac:chgData name="Adam Roos" userId="d7ca72ca3d31e379" providerId="LiveId" clId="{2560846D-8B53-4806-9D5E-56A9E2AD23F1}" dt="2024-01-19T18:51:22.265" v="1080" actId="26606"/>
          <ac:cxnSpMkLst>
            <pc:docMk/>
            <pc:sldMk cId="2892687141" sldId="294"/>
            <ac:cxnSpMk id="41" creationId="{D885E9F4-7DB6-4B77-B1FF-80BFCE81277B}"/>
          </ac:cxnSpMkLst>
        </pc:cxnChg>
        <pc:cxnChg chg="add del">
          <ac:chgData name="Adam Roos" userId="d7ca72ca3d31e379" providerId="LiveId" clId="{2560846D-8B53-4806-9D5E-56A9E2AD23F1}" dt="2024-01-19T18:51:22.265" v="1080" actId="26606"/>
          <ac:cxnSpMkLst>
            <pc:docMk/>
            <pc:sldMk cId="2892687141" sldId="294"/>
            <ac:cxnSpMk id="43" creationId="{A15A5F60-B54E-42FF-BDBD-F2A0EFAEED6F}"/>
          </ac:cxnSpMkLst>
        </pc:cxnChg>
        <pc:cxnChg chg="add del">
          <ac:chgData name="Adam Roos" userId="d7ca72ca3d31e379" providerId="LiveId" clId="{2560846D-8B53-4806-9D5E-56A9E2AD23F1}" dt="2024-01-19T18:51:22.265" v="1080" actId="26606"/>
          <ac:cxnSpMkLst>
            <pc:docMk/>
            <pc:sldMk cId="2892687141" sldId="294"/>
            <ac:cxnSpMk id="47" creationId="{7AA1D0E5-D9B6-4297-8CC6-B8B700835DFF}"/>
          </ac:cxnSpMkLst>
        </pc:cxnChg>
        <pc:cxnChg chg="add del">
          <ac:chgData name="Adam Roos" userId="d7ca72ca3d31e379" providerId="LiveId" clId="{2560846D-8B53-4806-9D5E-56A9E2AD23F1}" dt="2024-01-19T18:51:29.116" v="1084" actId="26606"/>
          <ac:cxnSpMkLst>
            <pc:docMk/>
            <pc:sldMk cId="2892687141" sldId="294"/>
            <ac:cxnSpMk id="53" creationId="{092EC2CB-7C4A-472E-B08A-423E98D6B588}"/>
          </ac:cxnSpMkLst>
        </pc:cxnChg>
        <pc:cxnChg chg="add del">
          <ac:chgData name="Adam Roos" userId="d7ca72ca3d31e379" providerId="LiveId" clId="{2560846D-8B53-4806-9D5E-56A9E2AD23F1}" dt="2024-01-19T18:51:22.265" v="1080" actId="26606"/>
          <ac:cxnSpMkLst>
            <pc:docMk/>
            <pc:sldMk cId="2892687141" sldId="294"/>
            <ac:cxnSpMk id="65" creationId="{EF3E6858-1D99-4140-9FC2-4899E7F1413B}"/>
          </ac:cxnSpMkLst>
        </pc:cxnChg>
        <pc:cxnChg chg="add del">
          <ac:chgData name="Adam Roos" userId="d7ca72ca3d31e379" providerId="LiveId" clId="{2560846D-8B53-4806-9D5E-56A9E2AD23F1}" dt="2024-01-19T18:51:26.494" v="1082" actId="26606"/>
          <ac:cxnSpMkLst>
            <pc:docMk/>
            <pc:sldMk cId="2892687141" sldId="294"/>
            <ac:cxnSpMk id="69" creationId="{D885E9F4-7DB6-4B77-B1FF-80BFCE81277B}"/>
          </ac:cxnSpMkLst>
        </pc:cxnChg>
        <pc:cxnChg chg="add del">
          <ac:chgData name="Adam Roos" userId="d7ca72ca3d31e379" providerId="LiveId" clId="{2560846D-8B53-4806-9D5E-56A9E2AD23F1}" dt="2024-01-19T18:51:26.494" v="1082" actId="26606"/>
          <ac:cxnSpMkLst>
            <pc:docMk/>
            <pc:sldMk cId="2892687141" sldId="294"/>
            <ac:cxnSpMk id="70" creationId="{A15A5F60-B54E-42FF-BDBD-F2A0EFAEED6F}"/>
          </ac:cxnSpMkLst>
        </pc:cxnChg>
        <pc:cxnChg chg="add del">
          <ac:chgData name="Adam Roos" userId="d7ca72ca3d31e379" providerId="LiveId" clId="{2560846D-8B53-4806-9D5E-56A9E2AD23F1}" dt="2024-01-19T18:51:29.116" v="1084" actId="26606"/>
          <ac:cxnSpMkLst>
            <pc:docMk/>
            <pc:sldMk cId="2892687141" sldId="294"/>
            <ac:cxnSpMk id="74" creationId="{D885E9F4-7DB6-4B77-B1FF-80BFCE81277B}"/>
          </ac:cxnSpMkLst>
        </pc:cxnChg>
        <pc:cxnChg chg="add del">
          <ac:chgData name="Adam Roos" userId="d7ca72ca3d31e379" providerId="LiveId" clId="{2560846D-8B53-4806-9D5E-56A9E2AD23F1}" dt="2024-01-19T18:51:29.116" v="1084" actId="26606"/>
          <ac:cxnSpMkLst>
            <pc:docMk/>
            <pc:sldMk cId="2892687141" sldId="294"/>
            <ac:cxnSpMk id="75" creationId="{A15A5F60-B54E-42FF-BDBD-F2A0EFAEED6F}"/>
          </ac:cxnSpMkLst>
        </pc:cxnChg>
        <pc:cxnChg chg="add del">
          <ac:chgData name="Adam Roos" userId="d7ca72ca3d31e379" providerId="LiveId" clId="{2560846D-8B53-4806-9D5E-56A9E2AD23F1}" dt="2024-01-19T18:51:29.116" v="1084" actId="26606"/>
          <ac:cxnSpMkLst>
            <pc:docMk/>
            <pc:sldMk cId="2892687141" sldId="294"/>
            <ac:cxnSpMk id="78" creationId="{95E12451-23A2-4F00-9B07-7CABCFC3A5B4}"/>
          </ac:cxnSpMkLst>
        </pc:cxnChg>
        <pc:cxnChg chg="add del">
          <ac:chgData name="Adam Roos" userId="d7ca72ca3d31e379" providerId="LiveId" clId="{2560846D-8B53-4806-9D5E-56A9E2AD23F1}" dt="2024-01-19T18:55:49.291" v="1126" actId="700"/>
          <ac:cxnSpMkLst>
            <pc:docMk/>
            <pc:sldMk cId="2892687141" sldId="294"/>
            <ac:cxnSpMk id="83" creationId="{D885E9F4-7DB6-4B77-B1FF-80BFCE81277B}"/>
          </ac:cxnSpMkLst>
        </pc:cxnChg>
        <pc:cxnChg chg="add del">
          <ac:chgData name="Adam Roos" userId="d7ca72ca3d31e379" providerId="LiveId" clId="{2560846D-8B53-4806-9D5E-56A9E2AD23F1}" dt="2024-01-19T18:55:49.291" v="1126" actId="700"/>
          <ac:cxnSpMkLst>
            <pc:docMk/>
            <pc:sldMk cId="2892687141" sldId="294"/>
            <ac:cxnSpMk id="84" creationId="{A15A5F60-B54E-42FF-BDBD-F2A0EFAEED6F}"/>
          </ac:cxnSpMkLst>
        </pc:cxnChg>
        <pc:cxnChg chg="add del">
          <ac:chgData name="Adam Roos" userId="d7ca72ca3d31e379" providerId="LiveId" clId="{2560846D-8B53-4806-9D5E-56A9E2AD23F1}" dt="2024-01-19T18:55:49.291" v="1126" actId="700"/>
          <ac:cxnSpMkLst>
            <pc:docMk/>
            <pc:sldMk cId="2892687141" sldId="294"/>
            <ac:cxnSpMk id="86" creationId="{7166C1E7-A4F3-41CC-8B25-06A2611145A3}"/>
          </ac:cxnSpMkLst>
        </pc:cxnChg>
        <pc:cxnChg chg="add del">
          <ac:chgData name="Adam Roos" userId="d7ca72ca3d31e379" providerId="LiveId" clId="{2560846D-8B53-4806-9D5E-56A9E2AD23F1}" dt="2024-01-19T18:55:49.291" v="1126" actId="700"/>
          <ac:cxnSpMkLst>
            <pc:docMk/>
            <pc:sldMk cId="2892687141" sldId="294"/>
            <ac:cxnSpMk id="92" creationId="{24B60F9D-E18D-4BB1-AD10-6C909A50A948}"/>
          </ac:cxnSpMkLst>
        </pc:cxnChg>
      </pc:sldChg>
      <pc:sldChg chg="addSp delSp modSp mod ord setBg setFolMasterObjs modClrScheme setClrOvrMap delDesignElem chgLayout">
        <pc:chgData name="Adam Roos" userId="d7ca72ca3d31e379" providerId="LiveId" clId="{2560846D-8B53-4806-9D5E-56A9E2AD23F1}" dt="2024-01-20T03:58:25.660" v="2198" actId="20577"/>
        <pc:sldMkLst>
          <pc:docMk/>
          <pc:sldMk cId="3375507915" sldId="295"/>
        </pc:sldMkLst>
        <pc:spChg chg="add del mod">
          <ac:chgData name="Adam Roos" userId="d7ca72ca3d31e379" providerId="LiveId" clId="{2560846D-8B53-4806-9D5E-56A9E2AD23F1}" dt="2024-01-18T16:51:22.542" v="502" actId="478"/>
          <ac:spMkLst>
            <pc:docMk/>
            <pc:sldMk cId="3375507915" sldId="295"/>
            <ac:spMk id="2" creationId="{04BF98C0-8AB3-4960-4B41-260AB3C1BEEB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2" creationId="{1E73FA04-88FB-0E59-F96E-BA2ADAB411E3}"/>
          </ac:spMkLst>
        </pc:spChg>
        <pc:spChg chg="add mod ord">
          <ac:chgData name="Adam Roos" userId="d7ca72ca3d31e379" providerId="LiveId" clId="{2560846D-8B53-4806-9D5E-56A9E2AD23F1}" dt="2024-01-19T19:03:07.520" v="1465" actId="700"/>
          <ac:spMkLst>
            <pc:docMk/>
            <pc:sldMk cId="3375507915" sldId="295"/>
            <ac:spMk id="3" creationId="{EC4C68AA-5493-6B78-8B4D-ADEC51DBD708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4" creationId="{379455CA-4E30-3548-242D-895F7BBDF8C4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5" creationId="{10CCE5D4-0F97-0ACB-1FB8-9D67F53553DF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6" creationId="{CF942D0A-0BBB-3171-E7F2-5B3525712765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7" creationId="{4CDC82B6-6834-12EA-4F88-397280C21C9E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8" creationId="{E2D12889-6245-16C7-58E0-14AD479F59EC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9" creationId="{065E2889-25A6-2730-2AEE-019192E4BEEA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10" creationId="{EE70EBAF-89D1-07BB-1B7B-BA332A5898E1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11" creationId="{74A18D2A-5877-55DB-F24F-D82AD840E7B6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12" creationId="{CEC54E65-0AF8-3161-116F-3CAFE6281B4C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13" creationId="{87CD2FA5-E571-0194-2FAB-3227D5684B9D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14" creationId="{4E3AE0DE-DB6E-1B83-B6BB-B6010C4142AD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15" creationId="{C5352651-6CB1-F6E8-0EF0-D13B406641E1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16" creationId="{FCB32CF0-D8E5-435D-E7BF-C8ED5E9BF689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17" creationId="{7700609D-B1FC-8567-755F-92E7ADD603F9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18" creationId="{CD7DCA4D-9C2C-D31F-C531-F5DCDE2AC6DB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19" creationId="{016D6BD1-71E9-9042-FDA6-034122DDD645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20" creationId="{F4908901-641C-D028-0710-D4CAE742343C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21" creationId="{310D8419-FD51-DCB2-EC0E-24585D17C6E5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22" creationId="{A7831B5F-4965-BB8D-F299-AFA307E81139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23" creationId="{11A00920-6859-B69B-0DB6-BC3342C174AE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24" creationId="{7BF9C57A-D359-C47C-32F6-1272B355FFEE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25" creationId="{007E682B-480A-612A-7587-8CF3C0DE3D39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26" creationId="{9BCF7106-6FFA-8735-76D0-1B890410A0E1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27" creationId="{7853240D-21DE-0863-2093-0C46C6E89B38}"/>
          </ac:spMkLst>
        </pc:spChg>
        <pc:spChg chg="add del mod ord">
          <ac:chgData name="Adam Roos" userId="d7ca72ca3d31e379" providerId="LiveId" clId="{2560846D-8B53-4806-9D5E-56A9E2AD23F1}" dt="2024-01-19T18:49:48.783" v="1062" actId="700"/>
          <ac:spMkLst>
            <pc:docMk/>
            <pc:sldMk cId="3375507915" sldId="295"/>
            <ac:spMk id="28" creationId="{2F990AFA-6BAF-C580-042C-E3875CF57295}"/>
          </ac:spMkLst>
        </pc:spChg>
        <pc:spChg chg="add del mod ord">
          <ac:chgData name="Adam Roos" userId="d7ca72ca3d31e379" providerId="LiveId" clId="{2560846D-8B53-4806-9D5E-56A9E2AD23F1}" dt="2024-01-19T19:03:12.311" v="1466" actId="478"/>
          <ac:spMkLst>
            <pc:docMk/>
            <pc:sldMk cId="3375507915" sldId="295"/>
            <ac:spMk id="29" creationId="{AF6EF8D7-3F36-4255-9CF6-5F7AA0130F1C}"/>
          </ac:spMkLst>
        </pc:spChg>
        <pc:spChg chg="del">
          <ac:chgData name="Adam Roos" userId="d7ca72ca3d31e379" providerId="LiveId" clId="{2560846D-8B53-4806-9D5E-56A9E2AD23F1}" dt="2024-01-18T16:45:51.189" v="137" actId="478"/>
          <ac:spMkLst>
            <pc:docMk/>
            <pc:sldMk cId="3375507915" sldId="295"/>
            <ac:spMk id="30" creationId="{00B309AB-BBB5-F213-7526-94A1D86EF83A}"/>
          </ac:spMkLst>
        </pc:spChg>
        <pc:spChg chg="add del mod ord">
          <ac:chgData name="Adam Roos" userId="d7ca72ca3d31e379" providerId="LiveId" clId="{2560846D-8B53-4806-9D5E-56A9E2AD23F1}" dt="2024-01-19T18:50:42.620" v="1070" actId="26606"/>
          <ac:spMkLst>
            <pc:docMk/>
            <pc:sldMk cId="3375507915" sldId="295"/>
            <ac:spMk id="31" creationId="{62737573-081C-273A-BB3F-B0500BB51059}"/>
          </ac:spMkLst>
        </pc:spChg>
        <pc:spChg chg="del">
          <ac:chgData name="Adam Roos" userId="d7ca72ca3d31e379" providerId="LiveId" clId="{2560846D-8B53-4806-9D5E-56A9E2AD23F1}" dt="2024-01-18T16:50:25.988" v="479" actId="478"/>
          <ac:spMkLst>
            <pc:docMk/>
            <pc:sldMk cId="3375507915" sldId="295"/>
            <ac:spMk id="32" creationId="{DAA606E0-5E9C-A2AA-7DFB-2A5EBD2FA946}"/>
          </ac:spMkLst>
        </pc:spChg>
        <pc:spChg chg="add del">
          <ac:chgData name="Adam Roos" userId="d7ca72ca3d31e379" providerId="LiveId" clId="{2560846D-8B53-4806-9D5E-56A9E2AD23F1}" dt="2024-01-19T18:50:35.979" v="1065" actId="26606"/>
          <ac:spMkLst>
            <pc:docMk/>
            <pc:sldMk cId="3375507915" sldId="295"/>
            <ac:spMk id="37" creationId="{1CE580D1-F917-4567-AFB4-99AA9B52ADF0}"/>
          </ac:spMkLst>
        </pc:spChg>
        <pc:spChg chg="add del">
          <ac:chgData name="Adam Roos" userId="d7ca72ca3d31e379" providerId="LiveId" clId="{2560846D-8B53-4806-9D5E-56A9E2AD23F1}" dt="2024-01-19T18:50:35.979" v="1065" actId="26606"/>
          <ac:spMkLst>
            <pc:docMk/>
            <pc:sldMk cId="3375507915" sldId="295"/>
            <ac:spMk id="45" creationId="{C6870151-9189-4C3A-8379-EF3D95827A0A}"/>
          </ac:spMkLst>
        </pc:spChg>
        <pc:spChg chg="add del">
          <ac:chgData name="Adam Roos" userId="d7ca72ca3d31e379" providerId="LiveId" clId="{2560846D-8B53-4806-9D5E-56A9E2AD23F1}" dt="2024-01-19T18:50:35.979" v="1065" actId="26606"/>
          <ac:spMkLst>
            <pc:docMk/>
            <pc:sldMk cId="3375507915" sldId="295"/>
            <ac:spMk id="47" creationId="{123EA69C-102A-4DD0-9547-05DCD271D159}"/>
          </ac:spMkLst>
        </pc:spChg>
        <pc:spChg chg="add del">
          <ac:chgData name="Adam Roos" userId="d7ca72ca3d31e379" providerId="LiveId" clId="{2560846D-8B53-4806-9D5E-56A9E2AD23F1}" dt="2024-01-19T18:50:35.979" v="1065" actId="26606"/>
          <ac:spMkLst>
            <pc:docMk/>
            <pc:sldMk cId="3375507915" sldId="295"/>
            <ac:spMk id="49" creationId="{6A862265-5CA3-4C40-8582-7534C3B03C2A}"/>
          </ac:spMkLst>
        </pc:spChg>
        <pc:spChg chg="add del">
          <ac:chgData name="Adam Roos" userId="d7ca72ca3d31e379" providerId="LiveId" clId="{2560846D-8B53-4806-9D5E-56A9E2AD23F1}" dt="2024-01-19T18:50:35.979" v="1065" actId="26606"/>
          <ac:spMkLst>
            <pc:docMk/>
            <pc:sldMk cId="3375507915" sldId="295"/>
            <ac:spMk id="51" creationId="{600EF80B-0391-4082-9AF5-F15B091B4CE9}"/>
          </ac:spMkLst>
        </pc:spChg>
        <pc:spChg chg="add del">
          <ac:chgData name="Adam Roos" userId="d7ca72ca3d31e379" providerId="LiveId" clId="{2560846D-8B53-4806-9D5E-56A9E2AD23F1}" dt="2024-01-19T18:50:35.979" v="1065" actId="26606"/>
          <ac:spMkLst>
            <pc:docMk/>
            <pc:sldMk cId="3375507915" sldId="295"/>
            <ac:spMk id="55" creationId="{3FBF03E8-C602-4192-9C52-F84B29FDCC88}"/>
          </ac:spMkLst>
        </pc:spChg>
        <pc:spChg chg="add del">
          <ac:chgData name="Adam Roos" userId="d7ca72ca3d31e379" providerId="LiveId" clId="{2560846D-8B53-4806-9D5E-56A9E2AD23F1}" dt="2024-01-19T18:50:39.204" v="1067" actId="26606"/>
          <ac:spMkLst>
            <pc:docMk/>
            <pc:sldMk cId="3375507915" sldId="295"/>
            <ac:spMk id="57" creationId="{17424F32-2789-4FF9-8E8A-1252284BF600}"/>
          </ac:spMkLst>
        </pc:spChg>
        <pc:spChg chg="add del">
          <ac:chgData name="Adam Roos" userId="d7ca72ca3d31e379" providerId="LiveId" clId="{2560846D-8B53-4806-9D5E-56A9E2AD23F1}" dt="2024-01-19T18:50:39.204" v="1067" actId="26606"/>
          <ac:spMkLst>
            <pc:docMk/>
            <pc:sldMk cId="3375507915" sldId="295"/>
            <ac:spMk id="61" creationId="{482E7304-2AC2-4A5C-924D-A6AC3FFC5EAC}"/>
          </ac:spMkLst>
        </pc:spChg>
        <pc:spChg chg="add del">
          <ac:chgData name="Adam Roos" userId="d7ca72ca3d31e379" providerId="LiveId" clId="{2560846D-8B53-4806-9D5E-56A9E2AD23F1}" dt="2024-01-19T18:50:39.204" v="1067" actId="26606"/>
          <ac:spMkLst>
            <pc:docMk/>
            <pc:sldMk cId="3375507915" sldId="295"/>
            <ac:spMk id="63" creationId="{A3C183B1-1D4B-4E3D-A02E-A426E3BFA016}"/>
          </ac:spMkLst>
        </pc:spChg>
        <pc:spChg chg="add del">
          <ac:chgData name="Adam Roos" userId="d7ca72ca3d31e379" providerId="LiveId" clId="{2560846D-8B53-4806-9D5E-56A9E2AD23F1}" dt="2024-01-19T18:50:42.572" v="1069" actId="26606"/>
          <ac:spMkLst>
            <pc:docMk/>
            <pc:sldMk cId="3375507915" sldId="295"/>
            <ac:spMk id="66" creationId="{1CE580D1-F917-4567-AFB4-99AA9B52ADF0}"/>
          </ac:spMkLst>
        </pc:spChg>
        <pc:spChg chg="add del">
          <ac:chgData name="Adam Roos" userId="d7ca72ca3d31e379" providerId="LiveId" clId="{2560846D-8B53-4806-9D5E-56A9E2AD23F1}" dt="2024-01-19T18:50:42.572" v="1069" actId="26606"/>
          <ac:spMkLst>
            <pc:docMk/>
            <pc:sldMk cId="3375507915" sldId="295"/>
            <ac:spMk id="70" creationId="{7BEFDA1A-2A01-4C29-A5D0-AE6F050D07DF}"/>
          </ac:spMkLst>
        </pc:spChg>
        <pc:spChg chg="add del">
          <ac:chgData name="Adam Roos" userId="d7ca72ca3d31e379" providerId="LiveId" clId="{2560846D-8B53-4806-9D5E-56A9E2AD23F1}" dt="2024-01-19T18:50:42.572" v="1069" actId="26606"/>
          <ac:spMkLst>
            <pc:docMk/>
            <pc:sldMk cId="3375507915" sldId="295"/>
            <ac:spMk id="73" creationId="{279D3810-B86F-4009-84EC-DE0FEABD6FCE}"/>
          </ac:spMkLst>
        </pc:spChg>
        <pc:spChg chg="add del">
          <ac:chgData name="Adam Roos" userId="d7ca72ca3d31e379" providerId="LiveId" clId="{2560846D-8B53-4806-9D5E-56A9E2AD23F1}" dt="2024-01-19T18:50:42.572" v="1069" actId="26606"/>
          <ac:spMkLst>
            <pc:docMk/>
            <pc:sldMk cId="3375507915" sldId="295"/>
            <ac:spMk id="74" creationId="{62737573-081C-273A-BB3F-B0500BB51059}"/>
          </ac:spMkLst>
        </pc:spChg>
        <pc:spChg chg="add del">
          <ac:chgData name="Adam Roos" userId="d7ca72ca3d31e379" providerId="LiveId" clId="{2560846D-8B53-4806-9D5E-56A9E2AD23F1}" dt="2024-01-19T18:51:12.844" v="1078" actId="26606"/>
          <ac:spMkLst>
            <pc:docMk/>
            <pc:sldMk cId="3375507915" sldId="295"/>
            <ac:spMk id="78" creationId="{17424F32-2789-4FF9-8E8A-1252284BF600}"/>
          </ac:spMkLst>
        </pc:spChg>
        <pc:spChg chg="add del">
          <ac:chgData name="Adam Roos" userId="d7ca72ca3d31e379" providerId="LiveId" clId="{2560846D-8B53-4806-9D5E-56A9E2AD23F1}" dt="2024-01-19T18:51:12.844" v="1078" actId="26606"/>
          <ac:spMkLst>
            <pc:docMk/>
            <pc:sldMk cId="3375507915" sldId="295"/>
            <ac:spMk id="82" creationId="{32D32A60-013B-47A8-8833-D2424080917B}"/>
          </ac:spMkLst>
        </pc:spChg>
        <pc:spChg chg="add del">
          <ac:chgData name="Adam Roos" userId="d7ca72ca3d31e379" providerId="LiveId" clId="{2560846D-8B53-4806-9D5E-56A9E2AD23F1}" dt="2024-01-19T18:51:12.844" v="1078" actId="26606"/>
          <ac:spMkLst>
            <pc:docMk/>
            <pc:sldMk cId="3375507915" sldId="295"/>
            <ac:spMk id="83" creationId="{AE27932B-B694-4C4C-90D7-A0333A7C5876}"/>
          </ac:spMkLst>
        </pc:spChg>
        <pc:spChg chg="add del">
          <ac:chgData name="Adam Roos" userId="d7ca72ca3d31e379" providerId="LiveId" clId="{2560846D-8B53-4806-9D5E-56A9E2AD23F1}" dt="2024-01-19T18:51:12.844" v="1078" actId="26606"/>
          <ac:spMkLst>
            <pc:docMk/>
            <pc:sldMk cId="3375507915" sldId="295"/>
            <ac:spMk id="85" creationId="{A9DA474E-6B91-4200-840F-0257B2358A75}"/>
          </ac:spMkLst>
        </pc:spChg>
        <pc:spChg chg="add del">
          <ac:chgData name="Adam Roos" userId="d7ca72ca3d31e379" providerId="LiveId" clId="{2560846D-8B53-4806-9D5E-56A9E2AD23F1}" dt="2024-01-19T19:01:02.176" v="1457"/>
          <ac:spMkLst>
            <pc:docMk/>
            <pc:sldMk cId="3375507915" sldId="295"/>
            <ac:spMk id="93" creationId="{17424F32-2789-4FF9-8E8A-1252284BF600}"/>
          </ac:spMkLst>
        </pc:spChg>
        <pc:spChg chg="add del">
          <ac:chgData name="Adam Roos" userId="d7ca72ca3d31e379" providerId="LiveId" clId="{2560846D-8B53-4806-9D5E-56A9E2AD23F1}" dt="2024-01-19T19:01:02.176" v="1457"/>
          <ac:spMkLst>
            <pc:docMk/>
            <pc:sldMk cId="3375507915" sldId="295"/>
            <ac:spMk id="101" creationId="{482E7304-2AC2-4A5C-924D-A6AC3FFC5EAC}"/>
          </ac:spMkLst>
        </pc:spChg>
        <pc:spChg chg="add del">
          <ac:chgData name="Adam Roos" userId="d7ca72ca3d31e379" providerId="LiveId" clId="{2560846D-8B53-4806-9D5E-56A9E2AD23F1}" dt="2024-01-19T19:01:02.176" v="1457"/>
          <ac:spMkLst>
            <pc:docMk/>
            <pc:sldMk cId="3375507915" sldId="295"/>
            <ac:spMk id="105" creationId="{A3C183B1-1D4B-4E3D-A02E-A426E3BFA016}"/>
          </ac:spMkLst>
        </pc:spChg>
        <pc:graphicFrameChg chg="add del">
          <ac:chgData name="Adam Roos" userId="d7ca72ca3d31e379" providerId="LiveId" clId="{2560846D-8B53-4806-9D5E-56A9E2AD23F1}" dt="2024-01-19T18:50:39.204" v="1067" actId="26606"/>
          <ac:graphicFrameMkLst>
            <pc:docMk/>
            <pc:sldMk cId="3375507915" sldId="295"/>
            <ac:graphicFrameMk id="64" creationId="{1857A59C-55D3-5A24-7B1E-65EED4A28BCC}"/>
          </ac:graphicFrameMkLst>
        </pc:graphicFrameChg>
        <pc:graphicFrameChg chg="add mod modGraphic">
          <ac:chgData name="Adam Roos" userId="d7ca72ca3d31e379" providerId="LiveId" clId="{2560846D-8B53-4806-9D5E-56A9E2AD23F1}" dt="2024-01-20T03:58:25.660" v="2198" actId="20577"/>
          <ac:graphicFrameMkLst>
            <pc:docMk/>
            <pc:sldMk cId="3375507915" sldId="295"/>
            <ac:graphicFrameMk id="88" creationId="{2058298C-582B-979F-19BA-6CFAF56E351F}"/>
          </ac:graphicFrameMkLst>
        </pc:graphicFrameChg>
        <pc:picChg chg="add del">
          <ac:chgData name="Adam Roos" userId="d7ca72ca3d31e379" providerId="LiveId" clId="{2560846D-8B53-4806-9D5E-56A9E2AD23F1}" dt="2024-01-19T18:50:35.979" v="1065" actId="26606"/>
          <ac:picMkLst>
            <pc:docMk/>
            <pc:sldMk cId="3375507915" sldId="295"/>
            <ac:picMk id="33" creationId="{64CD13AA-78F2-3DCA-9651-68E31617CF75}"/>
          </ac:picMkLst>
        </pc:picChg>
        <pc:picChg chg="add del">
          <ac:chgData name="Adam Roos" userId="d7ca72ca3d31e379" providerId="LiveId" clId="{2560846D-8B53-4806-9D5E-56A9E2AD23F1}" dt="2024-01-19T18:50:35.979" v="1065" actId="26606"/>
          <ac:picMkLst>
            <pc:docMk/>
            <pc:sldMk cId="3375507915" sldId="295"/>
            <ac:picMk id="39" creationId="{1F5620B8-A2D8-4568-B566-F0453A0D9167}"/>
          </ac:picMkLst>
        </pc:picChg>
        <pc:picChg chg="add del">
          <ac:chgData name="Adam Roos" userId="d7ca72ca3d31e379" providerId="LiveId" clId="{2560846D-8B53-4806-9D5E-56A9E2AD23F1}" dt="2024-01-19T18:50:39.204" v="1067" actId="26606"/>
          <ac:picMkLst>
            <pc:docMk/>
            <pc:sldMk cId="3375507915" sldId="295"/>
            <ac:picMk id="58" creationId="{D708C46E-BB60-4B97-8327-D3A475C008E5}"/>
          </ac:picMkLst>
        </pc:picChg>
        <pc:picChg chg="add del">
          <ac:chgData name="Adam Roos" userId="d7ca72ca3d31e379" providerId="LiveId" clId="{2560846D-8B53-4806-9D5E-56A9E2AD23F1}" dt="2024-01-19T18:50:42.572" v="1069" actId="26606"/>
          <ac:picMkLst>
            <pc:docMk/>
            <pc:sldMk cId="3375507915" sldId="295"/>
            <ac:picMk id="67" creationId="{1F5620B8-A2D8-4568-B566-F0453A0D9167}"/>
          </ac:picMkLst>
        </pc:picChg>
        <pc:picChg chg="add del">
          <ac:chgData name="Adam Roos" userId="d7ca72ca3d31e379" providerId="LiveId" clId="{2560846D-8B53-4806-9D5E-56A9E2AD23F1}" dt="2024-01-19T18:50:42.572" v="1069" actId="26606"/>
          <ac:picMkLst>
            <pc:docMk/>
            <pc:sldMk cId="3375507915" sldId="295"/>
            <ac:picMk id="71" creationId="{648C20EE-0DA1-39B1-6B8F-FD2F28CD4E55}"/>
          </ac:picMkLst>
        </pc:picChg>
        <pc:picChg chg="add del">
          <ac:chgData name="Adam Roos" userId="d7ca72ca3d31e379" providerId="LiveId" clId="{2560846D-8B53-4806-9D5E-56A9E2AD23F1}" dt="2024-01-19T18:50:42.572" v="1069" actId="26606"/>
          <ac:picMkLst>
            <pc:docMk/>
            <pc:sldMk cId="3375507915" sldId="295"/>
            <ac:picMk id="75" creationId="{C33612A4-0B77-4479-B2AA-F178599550AA}"/>
          </ac:picMkLst>
        </pc:picChg>
        <pc:picChg chg="add del">
          <ac:chgData name="Adam Roos" userId="d7ca72ca3d31e379" providerId="LiveId" clId="{2560846D-8B53-4806-9D5E-56A9E2AD23F1}" dt="2024-01-19T18:51:12.844" v="1078" actId="26606"/>
          <ac:picMkLst>
            <pc:docMk/>
            <pc:sldMk cId="3375507915" sldId="295"/>
            <ac:picMk id="79" creationId="{D708C46E-BB60-4B97-8327-D3A475C008E5}"/>
          </ac:picMkLst>
        </pc:picChg>
        <pc:picChg chg="add del">
          <ac:chgData name="Adam Roos" userId="d7ca72ca3d31e379" providerId="LiveId" clId="{2560846D-8B53-4806-9D5E-56A9E2AD23F1}" dt="2024-01-19T18:51:12.844" v="1078" actId="26606"/>
          <ac:picMkLst>
            <pc:docMk/>
            <pc:sldMk cId="3375507915" sldId="295"/>
            <ac:picMk id="86" creationId="{DF63C9AD-AE6E-4512-8171-91612E84CCFB}"/>
          </ac:picMkLst>
        </pc:picChg>
        <pc:picChg chg="add del">
          <ac:chgData name="Adam Roos" userId="d7ca72ca3d31e379" providerId="LiveId" clId="{2560846D-8B53-4806-9D5E-56A9E2AD23F1}" dt="2024-01-19T19:01:02.176" v="1457"/>
          <ac:picMkLst>
            <pc:docMk/>
            <pc:sldMk cId="3375507915" sldId="295"/>
            <ac:picMk id="95" creationId="{D708C46E-BB60-4B97-8327-D3A475C008E5}"/>
          </ac:picMkLst>
        </pc:picChg>
        <pc:cxnChg chg="add del">
          <ac:chgData name="Adam Roos" userId="d7ca72ca3d31e379" providerId="LiveId" clId="{2560846D-8B53-4806-9D5E-56A9E2AD23F1}" dt="2024-01-19T18:50:35.979" v="1065" actId="26606"/>
          <ac:cxnSpMkLst>
            <pc:docMk/>
            <pc:sldMk cId="3375507915" sldId="295"/>
            <ac:cxnSpMk id="41" creationId="{1C7D2BA4-4B7A-4596-8BCC-5CF715423894}"/>
          </ac:cxnSpMkLst>
        </pc:cxnChg>
        <pc:cxnChg chg="add del">
          <ac:chgData name="Adam Roos" userId="d7ca72ca3d31e379" providerId="LiveId" clId="{2560846D-8B53-4806-9D5E-56A9E2AD23F1}" dt="2024-01-19T18:50:35.979" v="1065" actId="26606"/>
          <ac:cxnSpMkLst>
            <pc:docMk/>
            <pc:sldMk cId="3375507915" sldId="295"/>
            <ac:cxnSpMk id="43" creationId="{C9D4B225-18E9-4C5B-94D8-2ABE6D161E4A}"/>
          </ac:cxnSpMkLst>
        </pc:cxnChg>
        <pc:cxnChg chg="add del">
          <ac:chgData name="Adam Roos" userId="d7ca72ca3d31e379" providerId="LiveId" clId="{2560846D-8B53-4806-9D5E-56A9E2AD23F1}" dt="2024-01-19T18:50:35.979" v="1065" actId="26606"/>
          <ac:cxnSpMkLst>
            <pc:docMk/>
            <pc:sldMk cId="3375507915" sldId="295"/>
            <ac:cxnSpMk id="53" creationId="{D33AC32D-5F44-45F7-A0BD-7C11A86BED57}"/>
          </ac:cxnSpMkLst>
        </pc:cxnChg>
        <pc:cxnChg chg="add del">
          <ac:chgData name="Adam Roos" userId="d7ca72ca3d31e379" providerId="LiveId" clId="{2560846D-8B53-4806-9D5E-56A9E2AD23F1}" dt="2024-01-19T18:50:39.204" v="1067" actId="26606"/>
          <ac:cxnSpMkLst>
            <pc:docMk/>
            <pc:sldMk cId="3375507915" sldId="295"/>
            <ac:cxnSpMk id="59" creationId="{8042755C-F24C-4D08-8E4C-E646382C3634}"/>
          </ac:cxnSpMkLst>
        </pc:cxnChg>
        <pc:cxnChg chg="add del">
          <ac:chgData name="Adam Roos" userId="d7ca72ca3d31e379" providerId="LiveId" clId="{2560846D-8B53-4806-9D5E-56A9E2AD23F1}" dt="2024-01-19T18:50:39.204" v="1067" actId="26606"/>
          <ac:cxnSpMkLst>
            <pc:docMk/>
            <pc:sldMk cId="3375507915" sldId="295"/>
            <ac:cxnSpMk id="60" creationId="{63E94A00-1A92-47F4-9E2D-E51DFF9016D4}"/>
          </ac:cxnSpMkLst>
        </pc:cxnChg>
        <pc:cxnChg chg="add del">
          <ac:chgData name="Adam Roos" userId="d7ca72ca3d31e379" providerId="LiveId" clId="{2560846D-8B53-4806-9D5E-56A9E2AD23F1}" dt="2024-01-19T18:50:39.204" v="1067" actId="26606"/>
          <ac:cxnSpMkLst>
            <pc:docMk/>
            <pc:sldMk cId="3375507915" sldId="295"/>
            <ac:cxnSpMk id="62" creationId="{D259FEF2-F6A5-442F-BA10-4E39EECD0ABE}"/>
          </ac:cxnSpMkLst>
        </pc:cxnChg>
        <pc:cxnChg chg="add del">
          <ac:chgData name="Adam Roos" userId="d7ca72ca3d31e379" providerId="LiveId" clId="{2560846D-8B53-4806-9D5E-56A9E2AD23F1}" dt="2024-01-19T18:50:42.572" v="1069" actId="26606"/>
          <ac:cxnSpMkLst>
            <pc:docMk/>
            <pc:sldMk cId="3375507915" sldId="295"/>
            <ac:cxnSpMk id="68" creationId="{1C7D2BA4-4B7A-4596-8BCC-5CF715423894}"/>
          </ac:cxnSpMkLst>
        </pc:cxnChg>
        <pc:cxnChg chg="add del">
          <ac:chgData name="Adam Roos" userId="d7ca72ca3d31e379" providerId="LiveId" clId="{2560846D-8B53-4806-9D5E-56A9E2AD23F1}" dt="2024-01-19T18:50:42.572" v="1069" actId="26606"/>
          <ac:cxnSpMkLst>
            <pc:docMk/>
            <pc:sldMk cId="3375507915" sldId="295"/>
            <ac:cxnSpMk id="69" creationId="{C9D4B225-18E9-4C5B-94D8-2ABE6D161E4A}"/>
          </ac:cxnSpMkLst>
        </pc:cxnChg>
        <pc:cxnChg chg="add del">
          <ac:chgData name="Adam Roos" userId="d7ca72ca3d31e379" providerId="LiveId" clId="{2560846D-8B53-4806-9D5E-56A9E2AD23F1}" dt="2024-01-19T18:50:42.572" v="1069" actId="26606"/>
          <ac:cxnSpMkLst>
            <pc:docMk/>
            <pc:sldMk cId="3375507915" sldId="295"/>
            <ac:cxnSpMk id="72" creationId="{17FD20E5-30AF-47B9-9256-2E8E904CBBC1}"/>
          </ac:cxnSpMkLst>
        </pc:cxnChg>
        <pc:cxnChg chg="add del">
          <ac:chgData name="Adam Roos" userId="d7ca72ca3d31e379" providerId="LiveId" clId="{2560846D-8B53-4806-9D5E-56A9E2AD23F1}" dt="2024-01-19T18:50:42.572" v="1069" actId="26606"/>
          <ac:cxnSpMkLst>
            <pc:docMk/>
            <pc:sldMk cId="3375507915" sldId="295"/>
            <ac:cxnSpMk id="76" creationId="{078A367A-3E83-4B48-A0F7-43FBE33328F5}"/>
          </ac:cxnSpMkLst>
        </pc:cxnChg>
        <pc:cxnChg chg="add del">
          <ac:chgData name="Adam Roos" userId="d7ca72ca3d31e379" providerId="LiveId" clId="{2560846D-8B53-4806-9D5E-56A9E2AD23F1}" dt="2024-01-19T18:51:12.844" v="1078" actId="26606"/>
          <ac:cxnSpMkLst>
            <pc:docMk/>
            <pc:sldMk cId="3375507915" sldId="295"/>
            <ac:cxnSpMk id="80" creationId="{8042755C-F24C-4D08-8E4C-E646382C3634}"/>
          </ac:cxnSpMkLst>
        </pc:cxnChg>
        <pc:cxnChg chg="add del">
          <ac:chgData name="Adam Roos" userId="d7ca72ca3d31e379" providerId="LiveId" clId="{2560846D-8B53-4806-9D5E-56A9E2AD23F1}" dt="2024-01-19T18:51:12.844" v="1078" actId="26606"/>
          <ac:cxnSpMkLst>
            <pc:docMk/>
            <pc:sldMk cId="3375507915" sldId="295"/>
            <ac:cxnSpMk id="81" creationId="{63E94A00-1A92-47F4-9E2D-E51DFF9016D4}"/>
          </ac:cxnSpMkLst>
        </pc:cxnChg>
        <pc:cxnChg chg="add del">
          <ac:chgData name="Adam Roos" userId="d7ca72ca3d31e379" providerId="LiveId" clId="{2560846D-8B53-4806-9D5E-56A9E2AD23F1}" dt="2024-01-19T18:51:12.844" v="1078" actId="26606"/>
          <ac:cxnSpMkLst>
            <pc:docMk/>
            <pc:sldMk cId="3375507915" sldId="295"/>
            <ac:cxnSpMk id="84" creationId="{9EBB0476-5CF0-4F44-8D68-5D42D7AEE43A}"/>
          </ac:cxnSpMkLst>
        </pc:cxnChg>
        <pc:cxnChg chg="add del">
          <ac:chgData name="Adam Roos" userId="d7ca72ca3d31e379" providerId="LiveId" clId="{2560846D-8B53-4806-9D5E-56A9E2AD23F1}" dt="2024-01-19T18:51:12.844" v="1078" actId="26606"/>
          <ac:cxnSpMkLst>
            <pc:docMk/>
            <pc:sldMk cId="3375507915" sldId="295"/>
            <ac:cxnSpMk id="87" creationId="{FE1A49CE-B63D-457A-A180-1C883E1A63D2}"/>
          </ac:cxnSpMkLst>
        </pc:cxnChg>
        <pc:cxnChg chg="add del">
          <ac:chgData name="Adam Roos" userId="d7ca72ca3d31e379" providerId="LiveId" clId="{2560846D-8B53-4806-9D5E-56A9E2AD23F1}" dt="2024-01-19T19:01:02.176" v="1457"/>
          <ac:cxnSpMkLst>
            <pc:docMk/>
            <pc:sldMk cId="3375507915" sldId="295"/>
            <ac:cxnSpMk id="97" creationId="{8042755C-F24C-4D08-8E4C-E646382C3634}"/>
          </ac:cxnSpMkLst>
        </pc:cxnChg>
        <pc:cxnChg chg="add del">
          <ac:chgData name="Adam Roos" userId="d7ca72ca3d31e379" providerId="LiveId" clId="{2560846D-8B53-4806-9D5E-56A9E2AD23F1}" dt="2024-01-19T19:01:02.176" v="1457"/>
          <ac:cxnSpMkLst>
            <pc:docMk/>
            <pc:sldMk cId="3375507915" sldId="295"/>
            <ac:cxnSpMk id="99" creationId="{63E94A00-1A92-47F4-9E2D-E51DFF9016D4}"/>
          </ac:cxnSpMkLst>
        </pc:cxnChg>
        <pc:cxnChg chg="add del">
          <ac:chgData name="Adam Roos" userId="d7ca72ca3d31e379" providerId="LiveId" clId="{2560846D-8B53-4806-9D5E-56A9E2AD23F1}" dt="2024-01-19T19:01:02.176" v="1457"/>
          <ac:cxnSpMkLst>
            <pc:docMk/>
            <pc:sldMk cId="3375507915" sldId="295"/>
            <ac:cxnSpMk id="103" creationId="{D259FEF2-F6A5-442F-BA10-4E39EECD0ABE}"/>
          </ac:cxnSpMkLst>
        </pc:cxnChg>
      </pc:sldChg>
      <pc:sldChg chg="modSp mod">
        <pc:chgData name="Adam Roos" userId="d7ca72ca3d31e379" providerId="LiveId" clId="{2560846D-8B53-4806-9D5E-56A9E2AD23F1}" dt="2024-01-19T19:01:02.176" v="1457"/>
        <pc:sldMkLst>
          <pc:docMk/>
          <pc:sldMk cId="1735573360" sldId="296"/>
        </pc:sldMkLst>
        <pc:spChg chg="mod">
          <ac:chgData name="Adam Roos" userId="d7ca72ca3d31e379" providerId="LiveId" clId="{2560846D-8B53-4806-9D5E-56A9E2AD23F1}" dt="2024-01-19T19:01:02.176" v="1457"/>
          <ac:spMkLst>
            <pc:docMk/>
            <pc:sldMk cId="1735573360" sldId="296"/>
            <ac:spMk id="30" creationId="{00B309AB-BBB5-F213-7526-94A1D86EF83A}"/>
          </ac:spMkLst>
        </pc:spChg>
        <pc:spChg chg="mod">
          <ac:chgData name="Adam Roos" userId="d7ca72ca3d31e379" providerId="LiveId" clId="{2560846D-8B53-4806-9D5E-56A9E2AD23F1}" dt="2024-01-19T19:01:02.176" v="1457"/>
          <ac:spMkLst>
            <pc:docMk/>
            <pc:sldMk cId="1735573360" sldId="296"/>
            <ac:spMk id="31" creationId="{62737573-081C-273A-BB3F-B0500BB51059}"/>
          </ac:spMkLst>
        </pc:spChg>
        <pc:spChg chg="mod">
          <ac:chgData name="Adam Roos" userId="d7ca72ca3d31e379" providerId="LiveId" clId="{2560846D-8B53-4806-9D5E-56A9E2AD23F1}" dt="2024-01-19T19:01:02.176" v="1457"/>
          <ac:spMkLst>
            <pc:docMk/>
            <pc:sldMk cId="1735573360" sldId="296"/>
            <ac:spMk id="32" creationId="{DAA606E0-5E9C-A2AA-7DFB-2A5EBD2FA946}"/>
          </ac:spMkLst>
        </pc:spChg>
      </pc:sldChg>
      <pc:sldChg chg="delSp modSp add mod ord">
        <pc:chgData name="Adam Roos" userId="d7ca72ca3d31e379" providerId="LiveId" clId="{2560846D-8B53-4806-9D5E-56A9E2AD23F1}" dt="2024-01-19T19:01:02.176" v="1457"/>
        <pc:sldMkLst>
          <pc:docMk/>
          <pc:sldMk cId="789108575" sldId="297"/>
        </pc:sldMkLst>
        <pc:spChg chg="mod">
          <ac:chgData name="Adam Roos" userId="d7ca72ca3d31e379" providerId="LiveId" clId="{2560846D-8B53-4806-9D5E-56A9E2AD23F1}" dt="2024-01-19T19:01:02.176" v="1457"/>
          <ac:spMkLst>
            <pc:docMk/>
            <pc:sldMk cId="789108575" sldId="297"/>
            <ac:spMk id="30" creationId="{00B309AB-BBB5-F213-7526-94A1D86EF83A}"/>
          </ac:spMkLst>
        </pc:spChg>
        <pc:spChg chg="mod">
          <ac:chgData name="Adam Roos" userId="d7ca72ca3d31e379" providerId="LiveId" clId="{2560846D-8B53-4806-9D5E-56A9E2AD23F1}" dt="2024-01-19T19:01:02.176" v="1457"/>
          <ac:spMkLst>
            <pc:docMk/>
            <pc:sldMk cId="789108575" sldId="297"/>
            <ac:spMk id="31" creationId="{62737573-081C-273A-BB3F-B0500BB51059}"/>
          </ac:spMkLst>
        </pc:spChg>
        <pc:spChg chg="del">
          <ac:chgData name="Adam Roos" userId="d7ca72ca3d31e379" providerId="LiveId" clId="{2560846D-8B53-4806-9D5E-56A9E2AD23F1}" dt="2024-01-18T16:59:46.780" v="880" actId="478"/>
          <ac:spMkLst>
            <pc:docMk/>
            <pc:sldMk cId="789108575" sldId="297"/>
            <ac:spMk id="32" creationId="{DAA606E0-5E9C-A2AA-7DFB-2A5EBD2FA946}"/>
          </ac:spMkLst>
        </pc:spChg>
      </pc:sldChg>
      <pc:sldChg chg="delSp modSp add mod">
        <pc:chgData name="Adam Roos" userId="d7ca72ca3d31e379" providerId="LiveId" clId="{2560846D-8B53-4806-9D5E-56A9E2AD23F1}" dt="2024-01-19T19:01:02.176" v="1457"/>
        <pc:sldMkLst>
          <pc:docMk/>
          <pc:sldMk cId="3697343671" sldId="298"/>
        </pc:sldMkLst>
        <pc:spChg chg="mod">
          <ac:chgData name="Adam Roos" userId="d7ca72ca3d31e379" providerId="LiveId" clId="{2560846D-8B53-4806-9D5E-56A9E2AD23F1}" dt="2024-01-19T19:01:02.176" v="1457"/>
          <ac:spMkLst>
            <pc:docMk/>
            <pc:sldMk cId="3697343671" sldId="298"/>
            <ac:spMk id="30" creationId="{00B309AB-BBB5-F213-7526-94A1D86EF83A}"/>
          </ac:spMkLst>
        </pc:spChg>
        <pc:spChg chg="mod">
          <ac:chgData name="Adam Roos" userId="d7ca72ca3d31e379" providerId="LiveId" clId="{2560846D-8B53-4806-9D5E-56A9E2AD23F1}" dt="2024-01-19T18:48:55.027" v="1059" actId="20577"/>
          <ac:spMkLst>
            <pc:docMk/>
            <pc:sldMk cId="3697343671" sldId="298"/>
            <ac:spMk id="31" creationId="{62737573-081C-273A-BB3F-B0500BB51059}"/>
          </ac:spMkLst>
        </pc:spChg>
        <pc:spChg chg="del">
          <ac:chgData name="Adam Roos" userId="d7ca72ca3d31e379" providerId="LiveId" clId="{2560846D-8B53-4806-9D5E-56A9E2AD23F1}" dt="2024-01-19T18:49:05.132" v="1060" actId="478"/>
          <ac:spMkLst>
            <pc:docMk/>
            <pc:sldMk cId="3697343671" sldId="298"/>
            <ac:spMk id="32" creationId="{DAA606E0-5E9C-A2AA-7DFB-2A5EBD2FA946}"/>
          </ac:spMkLst>
        </pc:spChg>
      </pc:sldChg>
      <pc:sldChg chg="new del">
        <pc:chgData name="Adam Roos" userId="d7ca72ca3d31e379" providerId="LiveId" clId="{2560846D-8B53-4806-9D5E-56A9E2AD23F1}" dt="2024-01-18T16:59:13.122" v="766" actId="47"/>
        <pc:sldMkLst>
          <pc:docMk/>
          <pc:sldMk cId="966213687" sldId="299"/>
        </pc:sldMkLst>
      </pc:sldChg>
      <pc:sldChg chg="addSp modSp new mod">
        <pc:chgData name="Adam Roos" userId="d7ca72ca3d31e379" providerId="LiveId" clId="{2560846D-8B53-4806-9D5E-56A9E2AD23F1}" dt="2024-01-19T19:59:57.843" v="1847" actId="20577"/>
        <pc:sldMkLst>
          <pc:docMk/>
          <pc:sldMk cId="1413639376" sldId="299"/>
        </pc:sldMkLst>
        <pc:spChg chg="mod">
          <ac:chgData name="Adam Roos" userId="d7ca72ca3d31e379" providerId="LiveId" clId="{2560846D-8B53-4806-9D5E-56A9E2AD23F1}" dt="2024-01-19T19:56:45.386" v="1574" actId="1076"/>
          <ac:spMkLst>
            <pc:docMk/>
            <pc:sldMk cId="1413639376" sldId="299"/>
            <ac:spMk id="2" creationId="{71C0CD6E-7DF5-D268-6AF9-B4118DA1737B}"/>
          </ac:spMkLst>
        </pc:spChg>
        <pc:spChg chg="add mod">
          <ac:chgData name="Adam Roos" userId="d7ca72ca3d31e379" providerId="LiveId" clId="{2560846D-8B53-4806-9D5E-56A9E2AD23F1}" dt="2024-01-19T19:59:57.843" v="1847" actId="20577"/>
          <ac:spMkLst>
            <pc:docMk/>
            <pc:sldMk cId="1413639376" sldId="299"/>
            <ac:spMk id="3" creationId="{C583642F-770A-745D-18A9-A2F8A8CE2DC2}"/>
          </ac:spMkLst>
        </pc:spChg>
      </pc:sldChg>
      <pc:sldChg chg="addSp delSp modSp add mod modClrScheme chgLayout">
        <pc:chgData name="Adam Roos" userId="d7ca72ca3d31e379" providerId="LiveId" clId="{2560846D-8B53-4806-9D5E-56A9E2AD23F1}" dt="2024-01-20T04:05:10.678" v="2498" actId="478"/>
        <pc:sldMkLst>
          <pc:docMk/>
          <pc:sldMk cId="1217149076" sldId="300"/>
        </pc:sldMkLst>
        <pc:spChg chg="add mod">
          <ac:chgData name="Adam Roos" userId="d7ca72ca3d31e379" providerId="LiveId" clId="{2560846D-8B53-4806-9D5E-56A9E2AD23F1}" dt="2024-01-20T04:05:10.678" v="2498" actId="478"/>
          <ac:spMkLst>
            <pc:docMk/>
            <pc:sldMk cId="1217149076" sldId="300"/>
            <ac:spMk id="3" creationId="{8DB0B705-E59E-7D1E-16F4-0643875AE5B6}"/>
          </ac:spMkLst>
        </pc:spChg>
        <pc:spChg chg="del mod ord">
          <ac:chgData name="Adam Roos" userId="d7ca72ca3d31e379" providerId="LiveId" clId="{2560846D-8B53-4806-9D5E-56A9E2AD23F1}" dt="2024-01-20T04:05:10.678" v="2498" actId="478"/>
          <ac:spMkLst>
            <pc:docMk/>
            <pc:sldMk cId="1217149076" sldId="300"/>
            <ac:spMk id="30" creationId="{00B309AB-BBB5-F213-7526-94A1D86EF83A}"/>
          </ac:spMkLst>
        </pc:spChg>
        <pc:spChg chg="del">
          <ac:chgData name="Adam Roos" userId="d7ca72ca3d31e379" providerId="LiveId" clId="{2560846D-8B53-4806-9D5E-56A9E2AD23F1}" dt="2024-01-20T04:04:49.057" v="2494" actId="700"/>
          <ac:spMkLst>
            <pc:docMk/>
            <pc:sldMk cId="1217149076" sldId="300"/>
            <ac:spMk id="31" creationId="{62737573-081C-273A-BB3F-B0500BB51059}"/>
          </ac:spMkLst>
        </pc:spChg>
        <pc:spChg chg="del">
          <ac:chgData name="Adam Roos" userId="d7ca72ca3d31e379" providerId="LiveId" clId="{2560846D-8B53-4806-9D5E-56A9E2AD23F1}" dt="2024-01-20T04:04:49.057" v="2494" actId="700"/>
          <ac:spMkLst>
            <pc:docMk/>
            <pc:sldMk cId="1217149076" sldId="300"/>
            <ac:spMk id="32" creationId="{DAA606E0-5E9C-A2AA-7DFB-2A5EBD2FA946}"/>
          </ac:spMkLst>
        </pc:spChg>
      </pc:sldChg>
      <pc:sldChg chg="delSp modSp add mod ord">
        <pc:chgData name="Adam Roos" userId="d7ca72ca3d31e379" providerId="LiveId" clId="{2560846D-8B53-4806-9D5E-56A9E2AD23F1}" dt="2024-01-20T04:08:54.448" v="2569"/>
        <pc:sldMkLst>
          <pc:docMk/>
          <pc:sldMk cId="3780150504" sldId="301"/>
        </pc:sldMkLst>
        <pc:spChg chg="mod">
          <ac:chgData name="Adam Roos" userId="d7ca72ca3d31e379" providerId="LiveId" clId="{2560846D-8B53-4806-9D5E-56A9E2AD23F1}" dt="2024-01-20T04:05:43.578" v="2556" actId="14100"/>
          <ac:spMkLst>
            <pc:docMk/>
            <pc:sldMk cId="3780150504" sldId="301"/>
            <ac:spMk id="17" creationId="{85E647A9-351F-93B2-26CF-A2835731B0BE}"/>
          </ac:spMkLst>
        </pc:spChg>
        <pc:spChg chg="mod">
          <ac:chgData name="Adam Roos" userId="d7ca72ca3d31e379" providerId="LiveId" clId="{2560846D-8B53-4806-9D5E-56A9E2AD23F1}" dt="2024-01-20T04:08:54.448" v="2569"/>
          <ac:spMkLst>
            <pc:docMk/>
            <pc:sldMk cId="3780150504" sldId="301"/>
            <ac:spMk id="18" creationId="{CE0C627C-3FDB-ED32-9561-A494A9D4D291}"/>
          </ac:spMkLst>
        </pc:spChg>
        <pc:spChg chg="del mod">
          <ac:chgData name="Adam Roos" userId="d7ca72ca3d31e379" providerId="LiveId" clId="{2560846D-8B53-4806-9D5E-56A9E2AD23F1}" dt="2024-01-20T04:05:44.159" v="2558"/>
          <ac:spMkLst>
            <pc:docMk/>
            <pc:sldMk cId="3780150504" sldId="301"/>
            <ac:spMk id="19" creationId="{F4748EAE-58D5-D7CC-F981-26A3DBB69F3D}"/>
          </ac:spMkLst>
        </pc:spChg>
        <pc:spChg chg="mod">
          <ac:chgData name="Adam Roos" userId="d7ca72ca3d31e379" providerId="LiveId" clId="{2560846D-8B53-4806-9D5E-56A9E2AD23F1}" dt="2024-01-20T04:05:30.304" v="2509" actId="20577"/>
          <ac:spMkLst>
            <pc:docMk/>
            <pc:sldMk cId="3780150504" sldId="301"/>
            <ac:spMk id="30" creationId="{00B309AB-BBB5-F213-7526-94A1D86EF83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078312-FD91-41F4-ABDA-025C1B2A11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4179F244-1660-4644-B3B0-76D486ED01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Framework- </a:t>
          </a:r>
          <a:r>
            <a:rPr lang="en-US" dirty="0" err="1"/>
            <a:t>.Net</a:t>
          </a:r>
          <a:r>
            <a:rPr lang="en-US" dirty="0"/>
            <a:t> 8.0</a:t>
          </a:r>
        </a:p>
      </dgm:t>
    </dgm:pt>
    <dgm:pt modelId="{5A939A39-9F98-4ED4-A009-9F5A716998D2}" type="parTrans" cxnId="{B577F0CF-7FFD-4B2C-BB90-AA9CF8BF8DCB}">
      <dgm:prSet/>
      <dgm:spPr/>
      <dgm:t>
        <a:bodyPr/>
        <a:lstStyle/>
        <a:p>
          <a:endParaRPr lang="en-US"/>
        </a:p>
      </dgm:t>
    </dgm:pt>
    <dgm:pt modelId="{31A12F44-1814-4662-9B31-7D73E346CC86}" type="sibTrans" cxnId="{B577F0CF-7FFD-4B2C-BB90-AA9CF8BF8DCB}">
      <dgm:prSet/>
      <dgm:spPr/>
      <dgm:t>
        <a:bodyPr/>
        <a:lstStyle/>
        <a:p>
          <a:endParaRPr lang="en-US"/>
        </a:p>
      </dgm:t>
    </dgm:pt>
    <dgm:pt modelId="{FEA396B2-78E1-43B6-AE0F-4FB6F4FB2D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Database- Microsoft SQL Server Management Studio</a:t>
          </a:r>
        </a:p>
      </dgm:t>
    </dgm:pt>
    <dgm:pt modelId="{4DCF656C-36F3-4C5D-A60D-82DD8DC141AB}" type="parTrans" cxnId="{DDB3A142-CEFA-44D8-87A2-EA3788F0DFE7}">
      <dgm:prSet/>
      <dgm:spPr/>
      <dgm:t>
        <a:bodyPr/>
        <a:lstStyle/>
        <a:p>
          <a:endParaRPr lang="en-US"/>
        </a:p>
      </dgm:t>
    </dgm:pt>
    <dgm:pt modelId="{01153EC2-13CF-46A8-8CF5-4A0A3788D5DA}" type="sibTrans" cxnId="{DDB3A142-CEFA-44D8-87A2-EA3788F0DFE7}">
      <dgm:prSet/>
      <dgm:spPr/>
      <dgm:t>
        <a:bodyPr/>
        <a:lstStyle/>
        <a:p>
          <a:endParaRPr lang="en-US"/>
        </a:p>
      </dgm:t>
    </dgm:pt>
    <dgm:pt modelId="{AA235816-EE00-4706-84C5-42E9336FB0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 End- C#</a:t>
          </a:r>
        </a:p>
      </dgm:t>
    </dgm:pt>
    <dgm:pt modelId="{90012EE1-D581-4AA9-A5BA-E5B43ADDE36C}" type="parTrans" cxnId="{4BA8471A-84B5-4E4F-8CDE-BDD8B858F5E3}">
      <dgm:prSet/>
      <dgm:spPr/>
      <dgm:t>
        <a:bodyPr/>
        <a:lstStyle/>
        <a:p>
          <a:endParaRPr lang="en-US"/>
        </a:p>
      </dgm:t>
    </dgm:pt>
    <dgm:pt modelId="{4D0A3A1D-9C01-45CF-9A36-EB70D4AC00E0}" type="sibTrans" cxnId="{4BA8471A-84B5-4E4F-8CDE-BDD8B858F5E3}">
      <dgm:prSet/>
      <dgm:spPr/>
      <dgm:t>
        <a:bodyPr/>
        <a:lstStyle/>
        <a:p>
          <a:endParaRPr lang="en-US"/>
        </a:p>
      </dgm:t>
    </dgm:pt>
    <dgm:pt modelId="{DDEE989F-7629-4450-862E-015BD29990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Front End- CSHTML / CSS</a:t>
          </a:r>
        </a:p>
      </dgm:t>
    </dgm:pt>
    <dgm:pt modelId="{A772603F-8F23-4727-BCF9-6D7EE340E258}" type="parTrans" cxnId="{B80EFF38-5DE7-4B2B-82AA-366658B9B2A0}">
      <dgm:prSet/>
      <dgm:spPr/>
      <dgm:t>
        <a:bodyPr/>
        <a:lstStyle/>
        <a:p>
          <a:endParaRPr lang="en-US"/>
        </a:p>
      </dgm:t>
    </dgm:pt>
    <dgm:pt modelId="{6F2D3D06-EE07-408C-81A3-9835988670A4}" type="sibTrans" cxnId="{B80EFF38-5DE7-4B2B-82AA-366658B9B2A0}">
      <dgm:prSet/>
      <dgm:spPr/>
      <dgm:t>
        <a:bodyPr/>
        <a:lstStyle/>
        <a:p>
          <a:endParaRPr lang="en-US"/>
        </a:p>
      </dgm:t>
    </dgm:pt>
    <dgm:pt modelId="{7006B327-64DA-4764-AE1A-DF23C6E1BB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Dynamic dropdown menus- jQuery / Bootstrap</a:t>
          </a:r>
        </a:p>
      </dgm:t>
    </dgm:pt>
    <dgm:pt modelId="{CE3D82E1-AB0B-411D-AEAC-50B862E930DD}" type="parTrans" cxnId="{1B275484-3B0F-4AA8-B109-3510149C24BA}">
      <dgm:prSet/>
      <dgm:spPr/>
      <dgm:t>
        <a:bodyPr/>
        <a:lstStyle/>
        <a:p>
          <a:endParaRPr lang="en-US"/>
        </a:p>
      </dgm:t>
    </dgm:pt>
    <dgm:pt modelId="{9D86156A-0019-499B-8271-9E2BCD17924C}" type="sibTrans" cxnId="{1B275484-3B0F-4AA8-B109-3510149C24BA}">
      <dgm:prSet/>
      <dgm:spPr/>
      <dgm:t>
        <a:bodyPr/>
        <a:lstStyle/>
        <a:p>
          <a:endParaRPr lang="en-US"/>
        </a:p>
      </dgm:t>
    </dgm:pt>
    <dgm:pt modelId="{94664DD5-40D8-4E09-B943-33084E56A7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Graphing- Newtonsoft.Json, Chart.js, HTML5 Canvas</a:t>
          </a:r>
        </a:p>
      </dgm:t>
    </dgm:pt>
    <dgm:pt modelId="{8E8D968D-3B43-413E-9233-691F180BEF83}" type="parTrans" cxnId="{FA33A930-B970-4FC3-BD07-4283D1BD5601}">
      <dgm:prSet/>
      <dgm:spPr/>
      <dgm:t>
        <a:bodyPr/>
        <a:lstStyle/>
        <a:p>
          <a:endParaRPr lang="en-US"/>
        </a:p>
      </dgm:t>
    </dgm:pt>
    <dgm:pt modelId="{AEA54DB2-3230-4ED3-97C2-49351066C38A}" type="sibTrans" cxnId="{FA33A930-B970-4FC3-BD07-4283D1BD5601}">
      <dgm:prSet/>
      <dgm:spPr/>
      <dgm:t>
        <a:bodyPr/>
        <a:lstStyle/>
        <a:p>
          <a:endParaRPr lang="en-US"/>
        </a:p>
      </dgm:t>
    </dgm:pt>
    <dgm:pt modelId="{CC92349F-D1FF-4252-9FCF-74F46B244F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Testing- MSTEST</a:t>
          </a:r>
        </a:p>
      </dgm:t>
    </dgm:pt>
    <dgm:pt modelId="{BB3DFC32-6E22-46C9-8C6B-BA57A25FDA2B}" type="parTrans" cxnId="{A24E8AAB-E590-41CA-A7AE-D93A0D891811}">
      <dgm:prSet/>
      <dgm:spPr/>
      <dgm:t>
        <a:bodyPr/>
        <a:lstStyle/>
        <a:p>
          <a:endParaRPr lang="en-US"/>
        </a:p>
      </dgm:t>
    </dgm:pt>
    <dgm:pt modelId="{50FB136A-CBB7-49A3-9BA4-388E248F77E3}" type="sibTrans" cxnId="{A24E8AAB-E590-41CA-A7AE-D93A0D891811}">
      <dgm:prSet/>
      <dgm:spPr/>
      <dgm:t>
        <a:bodyPr/>
        <a:lstStyle/>
        <a:p>
          <a:endParaRPr lang="en-US"/>
        </a:p>
      </dgm:t>
    </dgm:pt>
    <dgm:pt modelId="{871A2A24-B380-40C4-B26E-AF57C1ED13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Version Control- GitHub</a:t>
          </a:r>
        </a:p>
      </dgm:t>
    </dgm:pt>
    <dgm:pt modelId="{749F9B33-A8D7-4717-AE4C-92A2ABCC2B54}" type="parTrans" cxnId="{5B589AC2-6A2F-4A34-B823-1E1ACDA65340}">
      <dgm:prSet/>
      <dgm:spPr/>
      <dgm:t>
        <a:bodyPr/>
        <a:lstStyle/>
        <a:p>
          <a:endParaRPr lang="en-US"/>
        </a:p>
      </dgm:t>
    </dgm:pt>
    <dgm:pt modelId="{8C57747D-FA0F-4D95-9274-F36B2E90E845}" type="sibTrans" cxnId="{5B589AC2-6A2F-4A34-B823-1E1ACDA65340}">
      <dgm:prSet/>
      <dgm:spPr/>
      <dgm:t>
        <a:bodyPr/>
        <a:lstStyle/>
        <a:p>
          <a:endParaRPr lang="en-US"/>
        </a:p>
      </dgm:t>
    </dgm:pt>
    <dgm:pt modelId="{E17211E8-F9FF-425A-9605-49EFC4BC2C9F}" type="pres">
      <dgm:prSet presAssocID="{92078312-FD91-41F4-ABDA-025C1B2A11EA}" presName="root" presStyleCnt="0">
        <dgm:presLayoutVars>
          <dgm:dir/>
          <dgm:resizeHandles val="exact"/>
        </dgm:presLayoutVars>
      </dgm:prSet>
      <dgm:spPr/>
    </dgm:pt>
    <dgm:pt modelId="{7105182B-F69D-4D89-BB0A-E10B26B3CA21}" type="pres">
      <dgm:prSet presAssocID="{4179F244-1660-4644-B3B0-76D486ED01E6}" presName="compNode" presStyleCnt="0"/>
      <dgm:spPr/>
    </dgm:pt>
    <dgm:pt modelId="{6C153754-972A-4C84-AB73-46B674765551}" type="pres">
      <dgm:prSet presAssocID="{4179F244-1660-4644-B3B0-76D486ED01E6}" presName="bgRect" presStyleLbl="bgShp" presStyleIdx="0" presStyleCnt="8"/>
      <dgm:spPr/>
    </dgm:pt>
    <dgm:pt modelId="{DB83E499-C212-4618-829C-07EBAB26981F}" type="pres">
      <dgm:prSet presAssocID="{4179F244-1660-4644-B3B0-76D486ED01E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FA5BAB6-17C5-4B3D-B876-E8BF621FB047}" type="pres">
      <dgm:prSet presAssocID="{4179F244-1660-4644-B3B0-76D486ED01E6}" presName="spaceRect" presStyleCnt="0"/>
      <dgm:spPr/>
    </dgm:pt>
    <dgm:pt modelId="{38559B7E-60A1-4EAE-AB6D-AADCD17A6876}" type="pres">
      <dgm:prSet presAssocID="{4179F244-1660-4644-B3B0-76D486ED01E6}" presName="parTx" presStyleLbl="revTx" presStyleIdx="0" presStyleCnt="8">
        <dgm:presLayoutVars>
          <dgm:chMax val="0"/>
          <dgm:chPref val="0"/>
        </dgm:presLayoutVars>
      </dgm:prSet>
      <dgm:spPr/>
    </dgm:pt>
    <dgm:pt modelId="{2BD35F03-3391-4316-B7B2-8CEB7494712F}" type="pres">
      <dgm:prSet presAssocID="{31A12F44-1814-4662-9B31-7D73E346CC86}" presName="sibTrans" presStyleCnt="0"/>
      <dgm:spPr/>
    </dgm:pt>
    <dgm:pt modelId="{B9A91016-6248-4BD0-A5A9-3D62FDC9159D}" type="pres">
      <dgm:prSet presAssocID="{FEA396B2-78E1-43B6-AE0F-4FB6F4FB2D88}" presName="compNode" presStyleCnt="0"/>
      <dgm:spPr/>
    </dgm:pt>
    <dgm:pt modelId="{DD159A17-F5E3-477E-BC7A-0BA29D181225}" type="pres">
      <dgm:prSet presAssocID="{FEA396B2-78E1-43B6-AE0F-4FB6F4FB2D88}" presName="bgRect" presStyleLbl="bgShp" presStyleIdx="1" presStyleCnt="8"/>
      <dgm:spPr/>
    </dgm:pt>
    <dgm:pt modelId="{DB673A33-4311-4E5F-8093-7CBEDA8A6DFE}" type="pres">
      <dgm:prSet presAssocID="{FEA396B2-78E1-43B6-AE0F-4FB6F4FB2D8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31C852D-6B13-4E00-837D-6208012265CE}" type="pres">
      <dgm:prSet presAssocID="{FEA396B2-78E1-43B6-AE0F-4FB6F4FB2D88}" presName="spaceRect" presStyleCnt="0"/>
      <dgm:spPr/>
    </dgm:pt>
    <dgm:pt modelId="{B0261F0A-BE9F-4CE2-B09F-9D2CA22AA357}" type="pres">
      <dgm:prSet presAssocID="{FEA396B2-78E1-43B6-AE0F-4FB6F4FB2D88}" presName="parTx" presStyleLbl="revTx" presStyleIdx="1" presStyleCnt="8">
        <dgm:presLayoutVars>
          <dgm:chMax val="0"/>
          <dgm:chPref val="0"/>
        </dgm:presLayoutVars>
      </dgm:prSet>
      <dgm:spPr/>
    </dgm:pt>
    <dgm:pt modelId="{437205C2-8330-4C6F-A3A2-C52F3F110AFD}" type="pres">
      <dgm:prSet presAssocID="{01153EC2-13CF-46A8-8CF5-4A0A3788D5DA}" presName="sibTrans" presStyleCnt="0"/>
      <dgm:spPr/>
    </dgm:pt>
    <dgm:pt modelId="{6DDF55EC-3FA5-4B0A-B744-640743961671}" type="pres">
      <dgm:prSet presAssocID="{AA235816-EE00-4706-84C5-42E9336FB0B5}" presName="compNode" presStyleCnt="0"/>
      <dgm:spPr/>
    </dgm:pt>
    <dgm:pt modelId="{F28D3C33-4B9C-408E-AA95-5F47D8ACE132}" type="pres">
      <dgm:prSet presAssocID="{AA235816-EE00-4706-84C5-42E9336FB0B5}" presName="bgRect" presStyleLbl="bgShp" presStyleIdx="2" presStyleCnt="8"/>
      <dgm:spPr/>
    </dgm:pt>
    <dgm:pt modelId="{00FC7610-BE2A-476F-B6C2-78800EDCE43D}" type="pres">
      <dgm:prSet presAssocID="{AA235816-EE00-4706-84C5-42E9336FB0B5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6EB3CFFC-78C7-421C-A4A8-C1E39DB6C6A2}" type="pres">
      <dgm:prSet presAssocID="{AA235816-EE00-4706-84C5-42E9336FB0B5}" presName="spaceRect" presStyleCnt="0"/>
      <dgm:spPr/>
    </dgm:pt>
    <dgm:pt modelId="{0F2B78F4-E2C2-4E04-8126-BE9F45B65E86}" type="pres">
      <dgm:prSet presAssocID="{AA235816-EE00-4706-84C5-42E9336FB0B5}" presName="parTx" presStyleLbl="revTx" presStyleIdx="2" presStyleCnt="8">
        <dgm:presLayoutVars>
          <dgm:chMax val="0"/>
          <dgm:chPref val="0"/>
        </dgm:presLayoutVars>
      </dgm:prSet>
      <dgm:spPr/>
    </dgm:pt>
    <dgm:pt modelId="{DBBE9ECF-2758-4B26-A1ED-6E822207C973}" type="pres">
      <dgm:prSet presAssocID="{4D0A3A1D-9C01-45CF-9A36-EB70D4AC00E0}" presName="sibTrans" presStyleCnt="0"/>
      <dgm:spPr/>
    </dgm:pt>
    <dgm:pt modelId="{75C363F2-9181-4448-A85D-35C762404445}" type="pres">
      <dgm:prSet presAssocID="{DDEE989F-7629-4450-862E-015BD29990CB}" presName="compNode" presStyleCnt="0"/>
      <dgm:spPr/>
    </dgm:pt>
    <dgm:pt modelId="{4D4A2431-FF64-4943-889D-C6D76C937FCF}" type="pres">
      <dgm:prSet presAssocID="{DDEE989F-7629-4450-862E-015BD29990CB}" presName="bgRect" presStyleLbl="bgShp" presStyleIdx="3" presStyleCnt="8"/>
      <dgm:spPr/>
    </dgm:pt>
    <dgm:pt modelId="{FA6A4BE2-7CA0-4FC5-9626-91A9C54EE573}" type="pres">
      <dgm:prSet presAssocID="{DDEE989F-7629-4450-862E-015BD29990CB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70BA551-033B-4250-AE45-7ABE8E651157}" type="pres">
      <dgm:prSet presAssocID="{DDEE989F-7629-4450-862E-015BD29990CB}" presName="spaceRect" presStyleCnt="0"/>
      <dgm:spPr/>
    </dgm:pt>
    <dgm:pt modelId="{49C5700F-EB99-4D4D-AEC8-66A7C84107F8}" type="pres">
      <dgm:prSet presAssocID="{DDEE989F-7629-4450-862E-015BD29990CB}" presName="parTx" presStyleLbl="revTx" presStyleIdx="3" presStyleCnt="8">
        <dgm:presLayoutVars>
          <dgm:chMax val="0"/>
          <dgm:chPref val="0"/>
        </dgm:presLayoutVars>
      </dgm:prSet>
      <dgm:spPr/>
    </dgm:pt>
    <dgm:pt modelId="{BBD7210D-6395-481B-995F-8BC2206E6ABA}" type="pres">
      <dgm:prSet presAssocID="{6F2D3D06-EE07-408C-81A3-9835988670A4}" presName="sibTrans" presStyleCnt="0"/>
      <dgm:spPr/>
    </dgm:pt>
    <dgm:pt modelId="{E184AC08-E722-4511-9D9A-94C8A35D7029}" type="pres">
      <dgm:prSet presAssocID="{7006B327-64DA-4764-AE1A-DF23C6E1BB2E}" presName="compNode" presStyleCnt="0"/>
      <dgm:spPr/>
    </dgm:pt>
    <dgm:pt modelId="{B05DD947-5E0B-40CD-AD20-90C8B40EF719}" type="pres">
      <dgm:prSet presAssocID="{7006B327-64DA-4764-AE1A-DF23C6E1BB2E}" presName="bgRect" presStyleLbl="bgShp" presStyleIdx="4" presStyleCnt="8"/>
      <dgm:spPr/>
    </dgm:pt>
    <dgm:pt modelId="{76C3B195-023F-4EA0-82C2-B29C9F143A2E}" type="pres">
      <dgm:prSet presAssocID="{7006B327-64DA-4764-AE1A-DF23C6E1BB2E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07BA204B-96EE-4B6C-BF9B-48AB476AEF36}" type="pres">
      <dgm:prSet presAssocID="{7006B327-64DA-4764-AE1A-DF23C6E1BB2E}" presName="spaceRect" presStyleCnt="0"/>
      <dgm:spPr/>
    </dgm:pt>
    <dgm:pt modelId="{8FEF0F7C-A050-49F5-ADA8-D0345A41C701}" type="pres">
      <dgm:prSet presAssocID="{7006B327-64DA-4764-AE1A-DF23C6E1BB2E}" presName="parTx" presStyleLbl="revTx" presStyleIdx="4" presStyleCnt="8">
        <dgm:presLayoutVars>
          <dgm:chMax val="0"/>
          <dgm:chPref val="0"/>
        </dgm:presLayoutVars>
      </dgm:prSet>
      <dgm:spPr/>
    </dgm:pt>
    <dgm:pt modelId="{5B278F0A-4217-450B-B1A7-D9377EFE529B}" type="pres">
      <dgm:prSet presAssocID="{9D86156A-0019-499B-8271-9E2BCD17924C}" presName="sibTrans" presStyleCnt="0"/>
      <dgm:spPr/>
    </dgm:pt>
    <dgm:pt modelId="{5E1AD31A-21C8-4909-9C13-6523BBD345BB}" type="pres">
      <dgm:prSet presAssocID="{94664DD5-40D8-4E09-B943-33084E56A71A}" presName="compNode" presStyleCnt="0"/>
      <dgm:spPr/>
    </dgm:pt>
    <dgm:pt modelId="{7F849A0F-E0FA-4997-88C7-A7D95B44A0CE}" type="pres">
      <dgm:prSet presAssocID="{94664DD5-40D8-4E09-B943-33084E56A71A}" presName="bgRect" presStyleLbl="bgShp" presStyleIdx="5" presStyleCnt="8"/>
      <dgm:spPr/>
    </dgm:pt>
    <dgm:pt modelId="{1851FC37-13A3-4E3A-88E6-AF2F1EF82690}" type="pres">
      <dgm:prSet presAssocID="{94664DD5-40D8-4E09-B943-33084E56A71A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0B4410C-8969-4ECF-85A2-229EAFE2ABDB}" type="pres">
      <dgm:prSet presAssocID="{94664DD5-40D8-4E09-B943-33084E56A71A}" presName="spaceRect" presStyleCnt="0"/>
      <dgm:spPr/>
    </dgm:pt>
    <dgm:pt modelId="{48F7EAE3-5271-4B51-93FB-CE3E0ACC5183}" type="pres">
      <dgm:prSet presAssocID="{94664DD5-40D8-4E09-B943-33084E56A71A}" presName="parTx" presStyleLbl="revTx" presStyleIdx="5" presStyleCnt="8">
        <dgm:presLayoutVars>
          <dgm:chMax val="0"/>
          <dgm:chPref val="0"/>
        </dgm:presLayoutVars>
      </dgm:prSet>
      <dgm:spPr/>
    </dgm:pt>
    <dgm:pt modelId="{4831EC8E-2634-4D3E-A527-A782CA8F9915}" type="pres">
      <dgm:prSet presAssocID="{AEA54DB2-3230-4ED3-97C2-49351066C38A}" presName="sibTrans" presStyleCnt="0"/>
      <dgm:spPr/>
    </dgm:pt>
    <dgm:pt modelId="{74DBFA16-8EA2-4921-8EE8-DF14797441FA}" type="pres">
      <dgm:prSet presAssocID="{CC92349F-D1FF-4252-9FCF-74F46B244F30}" presName="compNode" presStyleCnt="0"/>
      <dgm:spPr/>
    </dgm:pt>
    <dgm:pt modelId="{B9668CC0-30A2-4ECD-8422-9D1F8682C9C4}" type="pres">
      <dgm:prSet presAssocID="{CC92349F-D1FF-4252-9FCF-74F46B244F30}" presName="bgRect" presStyleLbl="bgShp" presStyleIdx="6" presStyleCnt="8"/>
      <dgm:spPr/>
    </dgm:pt>
    <dgm:pt modelId="{8F8C34BC-DAFB-4E66-A7E3-AADD69268267}" type="pres">
      <dgm:prSet presAssocID="{CC92349F-D1FF-4252-9FCF-74F46B244F30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8AF06E3E-1E3E-4441-BF11-8FA703A4ABC1}" type="pres">
      <dgm:prSet presAssocID="{CC92349F-D1FF-4252-9FCF-74F46B244F30}" presName="spaceRect" presStyleCnt="0"/>
      <dgm:spPr/>
    </dgm:pt>
    <dgm:pt modelId="{F6E510B0-2E7E-46E7-A68A-6D190BBB7D7E}" type="pres">
      <dgm:prSet presAssocID="{CC92349F-D1FF-4252-9FCF-74F46B244F30}" presName="parTx" presStyleLbl="revTx" presStyleIdx="6" presStyleCnt="8">
        <dgm:presLayoutVars>
          <dgm:chMax val="0"/>
          <dgm:chPref val="0"/>
        </dgm:presLayoutVars>
      </dgm:prSet>
      <dgm:spPr/>
    </dgm:pt>
    <dgm:pt modelId="{E7E42320-32B6-4766-8314-769FBCFE4F8E}" type="pres">
      <dgm:prSet presAssocID="{50FB136A-CBB7-49A3-9BA4-388E248F77E3}" presName="sibTrans" presStyleCnt="0"/>
      <dgm:spPr/>
    </dgm:pt>
    <dgm:pt modelId="{04BA601B-B335-4DE2-96DF-7F5EAFCA1B2E}" type="pres">
      <dgm:prSet presAssocID="{871A2A24-B380-40C4-B26E-AF57C1ED1386}" presName="compNode" presStyleCnt="0"/>
      <dgm:spPr/>
    </dgm:pt>
    <dgm:pt modelId="{89215496-96A0-450B-9AB4-9B2245870895}" type="pres">
      <dgm:prSet presAssocID="{871A2A24-B380-40C4-B26E-AF57C1ED1386}" presName="bgRect" presStyleLbl="bgShp" presStyleIdx="7" presStyleCnt="8"/>
      <dgm:spPr/>
    </dgm:pt>
    <dgm:pt modelId="{BEC873BC-8A5E-4D9A-A54D-878A50F819FF}" type="pres">
      <dgm:prSet presAssocID="{871A2A24-B380-40C4-B26E-AF57C1ED1386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BFCC72B6-B447-417C-AC57-DFEE07B34BE2}" type="pres">
      <dgm:prSet presAssocID="{871A2A24-B380-40C4-B26E-AF57C1ED1386}" presName="spaceRect" presStyleCnt="0"/>
      <dgm:spPr/>
    </dgm:pt>
    <dgm:pt modelId="{D627591D-CF01-45A9-B72C-A65FE6D4472D}" type="pres">
      <dgm:prSet presAssocID="{871A2A24-B380-40C4-B26E-AF57C1ED1386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431A8807-0D56-4DD4-B067-3FD17280DF58}" type="presOf" srcId="{4179F244-1660-4644-B3B0-76D486ED01E6}" destId="{38559B7E-60A1-4EAE-AB6D-AADCD17A6876}" srcOrd="0" destOrd="0" presId="urn:microsoft.com/office/officeart/2018/2/layout/IconVerticalSolidList"/>
    <dgm:cxn modelId="{86E6A20C-04FC-49AB-A0F1-89E176578E27}" type="presOf" srcId="{94664DD5-40D8-4E09-B943-33084E56A71A}" destId="{48F7EAE3-5271-4B51-93FB-CE3E0ACC5183}" srcOrd="0" destOrd="0" presId="urn:microsoft.com/office/officeart/2018/2/layout/IconVerticalSolidList"/>
    <dgm:cxn modelId="{4BA8471A-84B5-4E4F-8CDE-BDD8B858F5E3}" srcId="{92078312-FD91-41F4-ABDA-025C1B2A11EA}" destId="{AA235816-EE00-4706-84C5-42E9336FB0B5}" srcOrd="2" destOrd="0" parTransId="{90012EE1-D581-4AA9-A5BA-E5B43ADDE36C}" sibTransId="{4D0A3A1D-9C01-45CF-9A36-EB70D4AC00E0}"/>
    <dgm:cxn modelId="{FA33A930-B970-4FC3-BD07-4283D1BD5601}" srcId="{92078312-FD91-41F4-ABDA-025C1B2A11EA}" destId="{94664DD5-40D8-4E09-B943-33084E56A71A}" srcOrd="5" destOrd="0" parTransId="{8E8D968D-3B43-413E-9233-691F180BEF83}" sibTransId="{AEA54DB2-3230-4ED3-97C2-49351066C38A}"/>
    <dgm:cxn modelId="{B80EFF38-5DE7-4B2B-82AA-366658B9B2A0}" srcId="{92078312-FD91-41F4-ABDA-025C1B2A11EA}" destId="{DDEE989F-7629-4450-862E-015BD29990CB}" srcOrd="3" destOrd="0" parTransId="{A772603F-8F23-4727-BCF9-6D7EE340E258}" sibTransId="{6F2D3D06-EE07-408C-81A3-9835988670A4}"/>
    <dgm:cxn modelId="{DDB3A142-CEFA-44D8-87A2-EA3788F0DFE7}" srcId="{92078312-FD91-41F4-ABDA-025C1B2A11EA}" destId="{FEA396B2-78E1-43B6-AE0F-4FB6F4FB2D88}" srcOrd="1" destOrd="0" parTransId="{4DCF656C-36F3-4C5D-A60D-82DD8DC141AB}" sibTransId="{01153EC2-13CF-46A8-8CF5-4A0A3788D5DA}"/>
    <dgm:cxn modelId="{DF13CB6D-938F-48C5-8FAD-903038403C34}" type="presOf" srcId="{7006B327-64DA-4764-AE1A-DF23C6E1BB2E}" destId="{8FEF0F7C-A050-49F5-ADA8-D0345A41C701}" srcOrd="0" destOrd="0" presId="urn:microsoft.com/office/officeart/2018/2/layout/IconVerticalSolidList"/>
    <dgm:cxn modelId="{27B97E55-BE69-40E7-A72C-32F4237FAF3F}" type="presOf" srcId="{871A2A24-B380-40C4-B26E-AF57C1ED1386}" destId="{D627591D-CF01-45A9-B72C-A65FE6D4472D}" srcOrd="0" destOrd="0" presId="urn:microsoft.com/office/officeart/2018/2/layout/IconVerticalSolidList"/>
    <dgm:cxn modelId="{83E53777-7712-467B-8163-E5E2C050E8D3}" type="presOf" srcId="{DDEE989F-7629-4450-862E-015BD29990CB}" destId="{49C5700F-EB99-4D4D-AEC8-66A7C84107F8}" srcOrd="0" destOrd="0" presId="urn:microsoft.com/office/officeart/2018/2/layout/IconVerticalSolidList"/>
    <dgm:cxn modelId="{1B275484-3B0F-4AA8-B109-3510149C24BA}" srcId="{92078312-FD91-41F4-ABDA-025C1B2A11EA}" destId="{7006B327-64DA-4764-AE1A-DF23C6E1BB2E}" srcOrd="4" destOrd="0" parTransId="{CE3D82E1-AB0B-411D-AEAC-50B862E930DD}" sibTransId="{9D86156A-0019-499B-8271-9E2BCD17924C}"/>
    <dgm:cxn modelId="{EF533F8B-1666-415A-82CB-157718B0BB53}" type="presOf" srcId="{CC92349F-D1FF-4252-9FCF-74F46B244F30}" destId="{F6E510B0-2E7E-46E7-A68A-6D190BBB7D7E}" srcOrd="0" destOrd="0" presId="urn:microsoft.com/office/officeart/2018/2/layout/IconVerticalSolidList"/>
    <dgm:cxn modelId="{16731895-A879-4BDB-9E99-462B1186F86D}" type="presOf" srcId="{92078312-FD91-41F4-ABDA-025C1B2A11EA}" destId="{E17211E8-F9FF-425A-9605-49EFC4BC2C9F}" srcOrd="0" destOrd="0" presId="urn:microsoft.com/office/officeart/2018/2/layout/IconVerticalSolidList"/>
    <dgm:cxn modelId="{27B4CB9E-A89F-462D-A904-BF9E68A57CF5}" type="presOf" srcId="{AA235816-EE00-4706-84C5-42E9336FB0B5}" destId="{0F2B78F4-E2C2-4E04-8126-BE9F45B65E86}" srcOrd="0" destOrd="0" presId="urn:microsoft.com/office/officeart/2018/2/layout/IconVerticalSolidList"/>
    <dgm:cxn modelId="{879841A1-D222-4B35-AC26-74E73F8033A6}" type="presOf" srcId="{FEA396B2-78E1-43B6-AE0F-4FB6F4FB2D88}" destId="{B0261F0A-BE9F-4CE2-B09F-9D2CA22AA357}" srcOrd="0" destOrd="0" presId="urn:microsoft.com/office/officeart/2018/2/layout/IconVerticalSolidList"/>
    <dgm:cxn modelId="{A24E8AAB-E590-41CA-A7AE-D93A0D891811}" srcId="{92078312-FD91-41F4-ABDA-025C1B2A11EA}" destId="{CC92349F-D1FF-4252-9FCF-74F46B244F30}" srcOrd="6" destOrd="0" parTransId="{BB3DFC32-6E22-46C9-8C6B-BA57A25FDA2B}" sibTransId="{50FB136A-CBB7-49A3-9BA4-388E248F77E3}"/>
    <dgm:cxn modelId="{5B589AC2-6A2F-4A34-B823-1E1ACDA65340}" srcId="{92078312-FD91-41F4-ABDA-025C1B2A11EA}" destId="{871A2A24-B380-40C4-B26E-AF57C1ED1386}" srcOrd="7" destOrd="0" parTransId="{749F9B33-A8D7-4717-AE4C-92A2ABCC2B54}" sibTransId="{8C57747D-FA0F-4D95-9274-F36B2E90E845}"/>
    <dgm:cxn modelId="{B577F0CF-7FFD-4B2C-BB90-AA9CF8BF8DCB}" srcId="{92078312-FD91-41F4-ABDA-025C1B2A11EA}" destId="{4179F244-1660-4644-B3B0-76D486ED01E6}" srcOrd="0" destOrd="0" parTransId="{5A939A39-9F98-4ED4-A009-9F5A716998D2}" sibTransId="{31A12F44-1814-4662-9B31-7D73E346CC86}"/>
    <dgm:cxn modelId="{8F4DC0C7-6F25-494C-9FF4-8DD00854954C}" type="presParOf" srcId="{E17211E8-F9FF-425A-9605-49EFC4BC2C9F}" destId="{7105182B-F69D-4D89-BB0A-E10B26B3CA21}" srcOrd="0" destOrd="0" presId="urn:microsoft.com/office/officeart/2018/2/layout/IconVerticalSolidList"/>
    <dgm:cxn modelId="{B1F00A4E-D234-47A8-A0B2-EFCEED1253AD}" type="presParOf" srcId="{7105182B-F69D-4D89-BB0A-E10B26B3CA21}" destId="{6C153754-972A-4C84-AB73-46B674765551}" srcOrd="0" destOrd="0" presId="urn:microsoft.com/office/officeart/2018/2/layout/IconVerticalSolidList"/>
    <dgm:cxn modelId="{8D57956C-2DFE-40AD-89D6-67339910F87E}" type="presParOf" srcId="{7105182B-F69D-4D89-BB0A-E10B26B3CA21}" destId="{DB83E499-C212-4618-829C-07EBAB26981F}" srcOrd="1" destOrd="0" presId="urn:microsoft.com/office/officeart/2018/2/layout/IconVerticalSolidList"/>
    <dgm:cxn modelId="{3C33693E-ACD7-47D7-86B3-FFE2D2432955}" type="presParOf" srcId="{7105182B-F69D-4D89-BB0A-E10B26B3CA21}" destId="{EFA5BAB6-17C5-4B3D-B876-E8BF621FB047}" srcOrd="2" destOrd="0" presId="urn:microsoft.com/office/officeart/2018/2/layout/IconVerticalSolidList"/>
    <dgm:cxn modelId="{5E7CC9A5-C3AC-4CA3-8969-D1C52F483E24}" type="presParOf" srcId="{7105182B-F69D-4D89-BB0A-E10B26B3CA21}" destId="{38559B7E-60A1-4EAE-AB6D-AADCD17A6876}" srcOrd="3" destOrd="0" presId="urn:microsoft.com/office/officeart/2018/2/layout/IconVerticalSolidList"/>
    <dgm:cxn modelId="{DA4A85E3-EC0A-4326-B2EF-A3DB1884D829}" type="presParOf" srcId="{E17211E8-F9FF-425A-9605-49EFC4BC2C9F}" destId="{2BD35F03-3391-4316-B7B2-8CEB7494712F}" srcOrd="1" destOrd="0" presId="urn:microsoft.com/office/officeart/2018/2/layout/IconVerticalSolidList"/>
    <dgm:cxn modelId="{9FF4C202-4CE2-49D7-8CBF-B9DAA7554520}" type="presParOf" srcId="{E17211E8-F9FF-425A-9605-49EFC4BC2C9F}" destId="{B9A91016-6248-4BD0-A5A9-3D62FDC9159D}" srcOrd="2" destOrd="0" presId="urn:microsoft.com/office/officeart/2018/2/layout/IconVerticalSolidList"/>
    <dgm:cxn modelId="{9C689C73-95F6-4409-9032-243E762F9159}" type="presParOf" srcId="{B9A91016-6248-4BD0-A5A9-3D62FDC9159D}" destId="{DD159A17-F5E3-477E-BC7A-0BA29D181225}" srcOrd="0" destOrd="0" presId="urn:microsoft.com/office/officeart/2018/2/layout/IconVerticalSolidList"/>
    <dgm:cxn modelId="{241A1CE5-73DD-4FE1-B1B6-47B90CC72FCA}" type="presParOf" srcId="{B9A91016-6248-4BD0-A5A9-3D62FDC9159D}" destId="{DB673A33-4311-4E5F-8093-7CBEDA8A6DFE}" srcOrd="1" destOrd="0" presId="urn:microsoft.com/office/officeart/2018/2/layout/IconVerticalSolidList"/>
    <dgm:cxn modelId="{9142180D-EE9F-48F2-A798-864F6415170F}" type="presParOf" srcId="{B9A91016-6248-4BD0-A5A9-3D62FDC9159D}" destId="{C31C852D-6B13-4E00-837D-6208012265CE}" srcOrd="2" destOrd="0" presId="urn:microsoft.com/office/officeart/2018/2/layout/IconVerticalSolidList"/>
    <dgm:cxn modelId="{2033C2B3-EE38-4DE7-B42B-AE9F6E93E8FB}" type="presParOf" srcId="{B9A91016-6248-4BD0-A5A9-3D62FDC9159D}" destId="{B0261F0A-BE9F-4CE2-B09F-9D2CA22AA357}" srcOrd="3" destOrd="0" presId="urn:microsoft.com/office/officeart/2018/2/layout/IconVerticalSolidList"/>
    <dgm:cxn modelId="{D53EC50B-206E-4291-9EE3-7AE125B7FA0F}" type="presParOf" srcId="{E17211E8-F9FF-425A-9605-49EFC4BC2C9F}" destId="{437205C2-8330-4C6F-A3A2-C52F3F110AFD}" srcOrd="3" destOrd="0" presId="urn:microsoft.com/office/officeart/2018/2/layout/IconVerticalSolidList"/>
    <dgm:cxn modelId="{9C9F04E1-78F1-4A2F-9882-A7C1382608A3}" type="presParOf" srcId="{E17211E8-F9FF-425A-9605-49EFC4BC2C9F}" destId="{6DDF55EC-3FA5-4B0A-B744-640743961671}" srcOrd="4" destOrd="0" presId="urn:microsoft.com/office/officeart/2018/2/layout/IconVerticalSolidList"/>
    <dgm:cxn modelId="{DA28BD6D-45F8-4056-926C-0EE91C47236A}" type="presParOf" srcId="{6DDF55EC-3FA5-4B0A-B744-640743961671}" destId="{F28D3C33-4B9C-408E-AA95-5F47D8ACE132}" srcOrd="0" destOrd="0" presId="urn:microsoft.com/office/officeart/2018/2/layout/IconVerticalSolidList"/>
    <dgm:cxn modelId="{DE52B573-5981-4DC7-912F-FBA357F25B70}" type="presParOf" srcId="{6DDF55EC-3FA5-4B0A-B744-640743961671}" destId="{00FC7610-BE2A-476F-B6C2-78800EDCE43D}" srcOrd="1" destOrd="0" presId="urn:microsoft.com/office/officeart/2018/2/layout/IconVerticalSolidList"/>
    <dgm:cxn modelId="{4BBB780D-D279-4B0B-B71B-CDDEB958DDA8}" type="presParOf" srcId="{6DDF55EC-3FA5-4B0A-B744-640743961671}" destId="{6EB3CFFC-78C7-421C-A4A8-C1E39DB6C6A2}" srcOrd="2" destOrd="0" presId="urn:microsoft.com/office/officeart/2018/2/layout/IconVerticalSolidList"/>
    <dgm:cxn modelId="{98FA3CFB-4268-46BA-B846-30B2AB988FD9}" type="presParOf" srcId="{6DDF55EC-3FA5-4B0A-B744-640743961671}" destId="{0F2B78F4-E2C2-4E04-8126-BE9F45B65E86}" srcOrd="3" destOrd="0" presId="urn:microsoft.com/office/officeart/2018/2/layout/IconVerticalSolidList"/>
    <dgm:cxn modelId="{9290D327-4FD8-4255-A14A-A6683CC61BC8}" type="presParOf" srcId="{E17211E8-F9FF-425A-9605-49EFC4BC2C9F}" destId="{DBBE9ECF-2758-4B26-A1ED-6E822207C973}" srcOrd="5" destOrd="0" presId="urn:microsoft.com/office/officeart/2018/2/layout/IconVerticalSolidList"/>
    <dgm:cxn modelId="{657FB9D6-12C4-4D7E-88BF-BF134C322327}" type="presParOf" srcId="{E17211E8-F9FF-425A-9605-49EFC4BC2C9F}" destId="{75C363F2-9181-4448-A85D-35C762404445}" srcOrd="6" destOrd="0" presId="urn:microsoft.com/office/officeart/2018/2/layout/IconVerticalSolidList"/>
    <dgm:cxn modelId="{9D50E0BE-5267-4172-BA7B-C7E1D1ACEF49}" type="presParOf" srcId="{75C363F2-9181-4448-A85D-35C762404445}" destId="{4D4A2431-FF64-4943-889D-C6D76C937FCF}" srcOrd="0" destOrd="0" presId="urn:microsoft.com/office/officeart/2018/2/layout/IconVerticalSolidList"/>
    <dgm:cxn modelId="{52C9DC9E-0B2B-425F-A359-9FA13241EB22}" type="presParOf" srcId="{75C363F2-9181-4448-A85D-35C762404445}" destId="{FA6A4BE2-7CA0-4FC5-9626-91A9C54EE573}" srcOrd="1" destOrd="0" presId="urn:microsoft.com/office/officeart/2018/2/layout/IconVerticalSolidList"/>
    <dgm:cxn modelId="{A2447911-DD2E-4EB1-857D-AFFB0A01C749}" type="presParOf" srcId="{75C363F2-9181-4448-A85D-35C762404445}" destId="{B70BA551-033B-4250-AE45-7ABE8E651157}" srcOrd="2" destOrd="0" presId="urn:microsoft.com/office/officeart/2018/2/layout/IconVerticalSolidList"/>
    <dgm:cxn modelId="{C81F0808-D07A-4D85-B03A-7053A8F816B3}" type="presParOf" srcId="{75C363F2-9181-4448-A85D-35C762404445}" destId="{49C5700F-EB99-4D4D-AEC8-66A7C84107F8}" srcOrd="3" destOrd="0" presId="urn:microsoft.com/office/officeart/2018/2/layout/IconVerticalSolidList"/>
    <dgm:cxn modelId="{104D960F-BC5E-4F75-9CA4-36F1CB0B428A}" type="presParOf" srcId="{E17211E8-F9FF-425A-9605-49EFC4BC2C9F}" destId="{BBD7210D-6395-481B-995F-8BC2206E6ABA}" srcOrd="7" destOrd="0" presId="urn:microsoft.com/office/officeart/2018/2/layout/IconVerticalSolidList"/>
    <dgm:cxn modelId="{F9EEA8B9-A63E-41B2-BE43-CC7C2F14B8EF}" type="presParOf" srcId="{E17211E8-F9FF-425A-9605-49EFC4BC2C9F}" destId="{E184AC08-E722-4511-9D9A-94C8A35D7029}" srcOrd="8" destOrd="0" presId="urn:microsoft.com/office/officeart/2018/2/layout/IconVerticalSolidList"/>
    <dgm:cxn modelId="{C6002F5E-D0D2-4BB0-9C52-5F4B627EB3ED}" type="presParOf" srcId="{E184AC08-E722-4511-9D9A-94C8A35D7029}" destId="{B05DD947-5E0B-40CD-AD20-90C8B40EF719}" srcOrd="0" destOrd="0" presId="urn:microsoft.com/office/officeart/2018/2/layout/IconVerticalSolidList"/>
    <dgm:cxn modelId="{AE7AEF61-84F7-461A-AAED-D2DC0245B487}" type="presParOf" srcId="{E184AC08-E722-4511-9D9A-94C8A35D7029}" destId="{76C3B195-023F-4EA0-82C2-B29C9F143A2E}" srcOrd="1" destOrd="0" presId="urn:microsoft.com/office/officeart/2018/2/layout/IconVerticalSolidList"/>
    <dgm:cxn modelId="{501C7F6E-55F8-4DC2-8BE6-F03CE75A3AA6}" type="presParOf" srcId="{E184AC08-E722-4511-9D9A-94C8A35D7029}" destId="{07BA204B-96EE-4B6C-BF9B-48AB476AEF36}" srcOrd="2" destOrd="0" presId="urn:microsoft.com/office/officeart/2018/2/layout/IconVerticalSolidList"/>
    <dgm:cxn modelId="{ADF4653F-C8BB-4F9A-BA29-F56F13900B30}" type="presParOf" srcId="{E184AC08-E722-4511-9D9A-94C8A35D7029}" destId="{8FEF0F7C-A050-49F5-ADA8-D0345A41C701}" srcOrd="3" destOrd="0" presId="urn:microsoft.com/office/officeart/2018/2/layout/IconVerticalSolidList"/>
    <dgm:cxn modelId="{F2D1B2A3-0EC1-4068-A54A-8558009A0961}" type="presParOf" srcId="{E17211E8-F9FF-425A-9605-49EFC4BC2C9F}" destId="{5B278F0A-4217-450B-B1A7-D9377EFE529B}" srcOrd="9" destOrd="0" presId="urn:microsoft.com/office/officeart/2018/2/layout/IconVerticalSolidList"/>
    <dgm:cxn modelId="{33EFAC12-C8E6-431C-8AC1-EF793253532D}" type="presParOf" srcId="{E17211E8-F9FF-425A-9605-49EFC4BC2C9F}" destId="{5E1AD31A-21C8-4909-9C13-6523BBD345BB}" srcOrd="10" destOrd="0" presId="urn:microsoft.com/office/officeart/2018/2/layout/IconVerticalSolidList"/>
    <dgm:cxn modelId="{2DE8CDED-94D3-47A3-8781-F756C9299C99}" type="presParOf" srcId="{5E1AD31A-21C8-4909-9C13-6523BBD345BB}" destId="{7F849A0F-E0FA-4997-88C7-A7D95B44A0CE}" srcOrd="0" destOrd="0" presId="urn:microsoft.com/office/officeart/2018/2/layout/IconVerticalSolidList"/>
    <dgm:cxn modelId="{FD8F5CFA-24C6-43AC-B138-67DF2046D490}" type="presParOf" srcId="{5E1AD31A-21C8-4909-9C13-6523BBD345BB}" destId="{1851FC37-13A3-4E3A-88E6-AF2F1EF82690}" srcOrd="1" destOrd="0" presId="urn:microsoft.com/office/officeart/2018/2/layout/IconVerticalSolidList"/>
    <dgm:cxn modelId="{A16260EB-8C93-49A1-AE6F-D45063F05C2F}" type="presParOf" srcId="{5E1AD31A-21C8-4909-9C13-6523BBD345BB}" destId="{50B4410C-8969-4ECF-85A2-229EAFE2ABDB}" srcOrd="2" destOrd="0" presId="urn:microsoft.com/office/officeart/2018/2/layout/IconVerticalSolidList"/>
    <dgm:cxn modelId="{4A7BE183-B50F-455E-9EAD-21F92BDA56BA}" type="presParOf" srcId="{5E1AD31A-21C8-4909-9C13-6523BBD345BB}" destId="{48F7EAE3-5271-4B51-93FB-CE3E0ACC5183}" srcOrd="3" destOrd="0" presId="urn:microsoft.com/office/officeart/2018/2/layout/IconVerticalSolidList"/>
    <dgm:cxn modelId="{738B9FD4-9399-4DCE-931D-236CB2E51249}" type="presParOf" srcId="{E17211E8-F9FF-425A-9605-49EFC4BC2C9F}" destId="{4831EC8E-2634-4D3E-A527-A782CA8F9915}" srcOrd="11" destOrd="0" presId="urn:microsoft.com/office/officeart/2018/2/layout/IconVerticalSolidList"/>
    <dgm:cxn modelId="{B9EE280C-FB7E-434D-80AE-EAE0D2FA32EE}" type="presParOf" srcId="{E17211E8-F9FF-425A-9605-49EFC4BC2C9F}" destId="{74DBFA16-8EA2-4921-8EE8-DF14797441FA}" srcOrd="12" destOrd="0" presId="urn:microsoft.com/office/officeart/2018/2/layout/IconVerticalSolidList"/>
    <dgm:cxn modelId="{E41B11FD-A5BE-42D7-9A41-0A3CEE0DF0CB}" type="presParOf" srcId="{74DBFA16-8EA2-4921-8EE8-DF14797441FA}" destId="{B9668CC0-30A2-4ECD-8422-9D1F8682C9C4}" srcOrd="0" destOrd="0" presId="urn:microsoft.com/office/officeart/2018/2/layout/IconVerticalSolidList"/>
    <dgm:cxn modelId="{A3674BB6-9534-430C-A3FE-699C1836BFD0}" type="presParOf" srcId="{74DBFA16-8EA2-4921-8EE8-DF14797441FA}" destId="{8F8C34BC-DAFB-4E66-A7E3-AADD69268267}" srcOrd="1" destOrd="0" presId="urn:microsoft.com/office/officeart/2018/2/layout/IconVerticalSolidList"/>
    <dgm:cxn modelId="{729F86C3-2137-4A43-A395-23751205F39C}" type="presParOf" srcId="{74DBFA16-8EA2-4921-8EE8-DF14797441FA}" destId="{8AF06E3E-1E3E-4441-BF11-8FA703A4ABC1}" srcOrd="2" destOrd="0" presId="urn:microsoft.com/office/officeart/2018/2/layout/IconVerticalSolidList"/>
    <dgm:cxn modelId="{3EF55F7C-4BCB-41A1-8613-69CB043CBB40}" type="presParOf" srcId="{74DBFA16-8EA2-4921-8EE8-DF14797441FA}" destId="{F6E510B0-2E7E-46E7-A68A-6D190BBB7D7E}" srcOrd="3" destOrd="0" presId="urn:microsoft.com/office/officeart/2018/2/layout/IconVerticalSolidList"/>
    <dgm:cxn modelId="{C15240AC-6871-450B-A018-A66578BB710D}" type="presParOf" srcId="{E17211E8-F9FF-425A-9605-49EFC4BC2C9F}" destId="{E7E42320-32B6-4766-8314-769FBCFE4F8E}" srcOrd="13" destOrd="0" presId="urn:microsoft.com/office/officeart/2018/2/layout/IconVerticalSolidList"/>
    <dgm:cxn modelId="{C1E3DC2F-F681-47AD-892D-ACCE9D9909B4}" type="presParOf" srcId="{E17211E8-F9FF-425A-9605-49EFC4BC2C9F}" destId="{04BA601B-B335-4DE2-96DF-7F5EAFCA1B2E}" srcOrd="14" destOrd="0" presId="urn:microsoft.com/office/officeart/2018/2/layout/IconVerticalSolidList"/>
    <dgm:cxn modelId="{F31156B4-A166-4685-ACC3-0CD04B751032}" type="presParOf" srcId="{04BA601B-B335-4DE2-96DF-7F5EAFCA1B2E}" destId="{89215496-96A0-450B-9AB4-9B2245870895}" srcOrd="0" destOrd="0" presId="urn:microsoft.com/office/officeart/2018/2/layout/IconVerticalSolidList"/>
    <dgm:cxn modelId="{3F3FAE9B-B162-4FDD-8C64-AA782067CB2E}" type="presParOf" srcId="{04BA601B-B335-4DE2-96DF-7F5EAFCA1B2E}" destId="{BEC873BC-8A5E-4D9A-A54D-878A50F819FF}" srcOrd="1" destOrd="0" presId="urn:microsoft.com/office/officeart/2018/2/layout/IconVerticalSolidList"/>
    <dgm:cxn modelId="{4BEA3B4C-F1A9-4EB6-B9D4-3ED50D0A9ABD}" type="presParOf" srcId="{04BA601B-B335-4DE2-96DF-7F5EAFCA1B2E}" destId="{BFCC72B6-B447-417C-AC57-DFEE07B34BE2}" srcOrd="2" destOrd="0" presId="urn:microsoft.com/office/officeart/2018/2/layout/IconVerticalSolidList"/>
    <dgm:cxn modelId="{32A217F4-4778-4DF6-AFAF-004C1ADC0F2C}" type="presParOf" srcId="{04BA601B-B335-4DE2-96DF-7F5EAFCA1B2E}" destId="{D627591D-CF01-45A9-B72C-A65FE6D447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53754-972A-4C84-AB73-46B674765551}">
      <dsp:nvSpPr>
        <dsp:cNvPr id="0" name=""/>
        <dsp:cNvSpPr/>
      </dsp:nvSpPr>
      <dsp:spPr>
        <a:xfrm>
          <a:off x="0" y="454"/>
          <a:ext cx="9604375" cy="381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3E499-C212-4618-829C-07EBAB26981F}">
      <dsp:nvSpPr>
        <dsp:cNvPr id="0" name=""/>
        <dsp:cNvSpPr/>
      </dsp:nvSpPr>
      <dsp:spPr>
        <a:xfrm>
          <a:off x="115487" y="86354"/>
          <a:ext cx="209976" cy="2099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59B7E-60A1-4EAE-AB6D-AADCD17A6876}">
      <dsp:nvSpPr>
        <dsp:cNvPr id="0" name=""/>
        <dsp:cNvSpPr/>
      </dsp:nvSpPr>
      <dsp:spPr>
        <a:xfrm>
          <a:off x="440951" y="454"/>
          <a:ext cx="9163423" cy="38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405" tIns="40405" rIns="40405" bIns="4040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Framework- </a:t>
          </a:r>
          <a:r>
            <a:rPr lang="en-US" sz="1600" kern="1200" dirty="0" err="1"/>
            <a:t>.Net</a:t>
          </a:r>
          <a:r>
            <a:rPr lang="en-US" sz="1600" kern="1200" dirty="0"/>
            <a:t> 8.0</a:t>
          </a:r>
        </a:p>
      </dsp:txBody>
      <dsp:txXfrm>
        <a:off x="440951" y="454"/>
        <a:ext cx="9163423" cy="381776"/>
      </dsp:txXfrm>
    </dsp:sp>
    <dsp:sp modelId="{DD159A17-F5E3-477E-BC7A-0BA29D181225}">
      <dsp:nvSpPr>
        <dsp:cNvPr id="0" name=""/>
        <dsp:cNvSpPr/>
      </dsp:nvSpPr>
      <dsp:spPr>
        <a:xfrm>
          <a:off x="0" y="477674"/>
          <a:ext cx="9604375" cy="381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73A33-4311-4E5F-8093-7CBEDA8A6DFE}">
      <dsp:nvSpPr>
        <dsp:cNvPr id="0" name=""/>
        <dsp:cNvSpPr/>
      </dsp:nvSpPr>
      <dsp:spPr>
        <a:xfrm>
          <a:off x="115487" y="563574"/>
          <a:ext cx="209976" cy="2099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61F0A-BE9F-4CE2-B09F-9D2CA22AA357}">
      <dsp:nvSpPr>
        <dsp:cNvPr id="0" name=""/>
        <dsp:cNvSpPr/>
      </dsp:nvSpPr>
      <dsp:spPr>
        <a:xfrm>
          <a:off x="440951" y="477674"/>
          <a:ext cx="9163423" cy="38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405" tIns="40405" rIns="40405" bIns="4040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Database- Microsoft SQL Server Management Studio</a:t>
          </a:r>
        </a:p>
      </dsp:txBody>
      <dsp:txXfrm>
        <a:off x="440951" y="477674"/>
        <a:ext cx="9163423" cy="381776"/>
      </dsp:txXfrm>
    </dsp:sp>
    <dsp:sp modelId="{F28D3C33-4B9C-408E-AA95-5F47D8ACE132}">
      <dsp:nvSpPr>
        <dsp:cNvPr id="0" name=""/>
        <dsp:cNvSpPr/>
      </dsp:nvSpPr>
      <dsp:spPr>
        <a:xfrm>
          <a:off x="0" y="954895"/>
          <a:ext cx="9604375" cy="381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C7610-BE2A-476F-B6C2-78800EDCE43D}">
      <dsp:nvSpPr>
        <dsp:cNvPr id="0" name=""/>
        <dsp:cNvSpPr/>
      </dsp:nvSpPr>
      <dsp:spPr>
        <a:xfrm>
          <a:off x="115487" y="1040794"/>
          <a:ext cx="209976" cy="2099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B78F4-E2C2-4E04-8126-BE9F45B65E86}">
      <dsp:nvSpPr>
        <dsp:cNvPr id="0" name=""/>
        <dsp:cNvSpPr/>
      </dsp:nvSpPr>
      <dsp:spPr>
        <a:xfrm>
          <a:off x="440951" y="954895"/>
          <a:ext cx="9163423" cy="38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405" tIns="40405" rIns="40405" bIns="4040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Back End- C#</a:t>
          </a:r>
        </a:p>
      </dsp:txBody>
      <dsp:txXfrm>
        <a:off x="440951" y="954895"/>
        <a:ext cx="9163423" cy="381776"/>
      </dsp:txXfrm>
    </dsp:sp>
    <dsp:sp modelId="{4D4A2431-FF64-4943-889D-C6D76C937FCF}">
      <dsp:nvSpPr>
        <dsp:cNvPr id="0" name=""/>
        <dsp:cNvSpPr/>
      </dsp:nvSpPr>
      <dsp:spPr>
        <a:xfrm>
          <a:off x="0" y="1432115"/>
          <a:ext cx="9604375" cy="381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A4BE2-7CA0-4FC5-9626-91A9C54EE573}">
      <dsp:nvSpPr>
        <dsp:cNvPr id="0" name=""/>
        <dsp:cNvSpPr/>
      </dsp:nvSpPr>
      <dsp:spPr>
        <a:xfrm>
          <a:off x="115487" y="1518014"/>
          <a:ext cx="209976" cy="2099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5700F-EB99-4D4D-AEC8-66A7C84107F8}">
      <dsp:nvSpPr>
        <dsp:cNvPr id="0" name=""/>
        <dsp:cNvSpPr/>
      </dsp:nvSpPr>
      <dsp:spPr>
        <a:xfrm>
          <a:off x="440951" y="1432115"/>
          <a:ext cx="9163423" cy="38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405" tIns="40405" rIns="40405" bIns="4040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Front End- CSHTML / CSS</a:t>
          </a:r>
        </a:p>
      </dsp:txBody>
      <dsp:txXfrm>
        <a:off x="440951" y="1432115"/>
        <a:ext cx="9163423" cy="381776"/>
      </dsp:txXfrm>
    </dsp:sp>
    <dsp:sp modelId="{B05DD947-5E0B-40CD-AD20-90C8B40EF719}">
      <dsp:nvSpPr>
        <dsp:cNvPr id="0" name=""/>
        <dsp:cNvSpPr/>
      </dsp:nvSpPr>
      <dsp:spPr>
        <a:xfrm>
          <a:off x="0" y="1909335"/>
          <a:ext cx="9604375" cy="381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3B195-023F-4EA0-82C2-B29C9F143A2E}">
      <dsp:nvSpPr>
        <dsp:cNvPr id="0" name=""/>
        <dsp:cNvSpPr/>
      </dsp:nvSpPr>
      <dsp:spPr>
        <a:xfrm>
          <a:off x="115487" y="1995235"/>
          <a:ext cx="209976" cy="2099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F0F7C-A050-49F5-ADA8-D0345A41C701}">
      <dsp:nvSpPr>
        <dsp:cNvPr id="0" name=""/>
        <dsp:cNvSpPr/>
      </dsp:nvSpPr>
      <dsp:spPr>
        <a:xfrm>
          <a:off x="440951" y="1909335"/>
          <a:ext cx="9163423" cy="38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405" tIns="40405" rIns="40405" bIns="4040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Dynamic dropdown menus- jQuery / Bootstrap</a:t>
          </a:r>
        </a:p>
      </dsp:txBody>
      <dsp:txXfrm>
        <a:off x="440951" y="1909335"/>
        <a:ext cx="9163423" cy="381776"/>
      </dsp:txXfrm>
    </dsp:sp>
    <dsp:sp modelId="{7F849A0F-E0FA-4997-88C7-A7D95B44A0CE}">
      <dsp:nvSpPr>
        <dsp:cNvPr id="0" name=""/>
        <dsp:cNvSpPr/>
      </dsp:nvSpPr>
      <dsp:spPr>
        <a:xfrm>
          <a:off x="0" y="2386555"/>
          <a:ext cx="9604375" cy="381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1FC37-13A3-4E3A-88E6-AF2F1EF82690}">
      <dsp:nvSpPr>
        <dsp:cNvPr id="0" name=""/>
        <dsp:cNvSpPr/>
      </dsp:nvSpPr>
      <dsp:spPr>
        <a:xfrm>
          <a:off x="115487" y="2472455"/>
          <a:ext cx="209976" cy="2099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7EAE3-5271-4B51-93FB-CE3E0ACC5183}">
      <dsp:nvSpPr>
        <dsp:cNvPr id="0" name=""/>
        <dsp:cNvSpPr/>
      </dsp:nvSpPr>
      <dsp:spPr>
        <a:xfrm>
          <a:off x="440951" y="2386555"/>
          <a:ext cx="9163423" cy="38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405" tIns="40405" rIns="40405" bIns="4040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Graphing- Newtonsoft.Json, Chart.js, HTML5 Canvas</a:t>
          </a:r>
        </a:p>
      </dsp:txBody>
      <dsp:txXfrm>
        <a:off x="440951" y="2386555"/>
        <a:ext cx="9163423" cy="381776"/>
      </dsp:txXfrm>
    </dsp:sp>
    <dsp:sp modelId="{B9668CC0-30A2-4ECD-8422-9D1F8682C9C4}">
      <dsp:nvSpPr>
        <dsp:cNvPr id="0" name=""/>
        <dsp:cNvSpPr/>
      </dsp:nvSpPr>
      <dsp:spPr>
        <a:xfrm>
          <a:off x="0" y="2863776"/>
          <a:ext cx="9604375" cy="381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C34BC-DAFB-4E66-A7E3-AADD69268267}">
      <dsp:nvSpPr>
        <dsp:cNvPr id="0" name=""/>
        <dsp:cNvSpPr/>
      </dsp:nvSpPr>
      <dsp:spPr>
        <a:xfrm>
          <a:off x="115487" y="2949675"/>
          <a:ext cx="209976" cy="20997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510B0-2E7E-46E7-A68A-6D190BBB7D7E}">
      <dsp:nvSpPr>
        <dsp:cNvPr id="0" name=""/>
        <dsp:cNvSpPr/>
      </dsp:nvSpPr>
      <dsp:spPr>
        <a:xfrm>
          <a:off x="440951" y="2863776"/>
          <a:ext cx="9163423" cy="38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405" tIns="40405" rIns="40405" bIns="4040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Testing- MSTEST</a:t>
          </a:r>
        </a:p>
      </dsp:txBody>
      <dsp:txXfrm>
        <a:off x="440951" y="2863776"/>
        <a:ext cx="9163423" cy="381776"/>
      </dsp:txXfrm>
    </dsp:sp>
    <dsp:sp modelId="{89215496-96A0-450B-9AB4-9B2245870895}">
      <dsp:nvSpPr>
        <dsp:cNvPr id="0" name=""/>
        <dsp:cNvSpPr/>
      </dsp:nvSpPr>
      <dsp:spPr>
        <a:xfrm>
          <a:off x="0" y="3340996"/>
          <a:ext cx="9604375" cy="381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873BC-8A5E-4D9A-A54D-878A50F819FF}">
      <dsp:nvSpPr>
        <dsp:cNvPr id="0" name=""/>
        <dsp:cNvSpPr/>
      </dsp:nvSpPr>
      <dsp:spPr>
        <a:xfrm>
          <a:off x="115487" y="3426895"/>
          <a:ext cx="209976" cy="20997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7591D-CF01-45A9-B72C-A65FE6D4472D}">
      <dsp:nvSpPr>
        <dsp:cNvPr id="0" name=""/>
        <dsp:cNvSpPr/>
      </dsp:nvSpPr>
      <dsp:spPr>
        <a:xfrm>
          <a:off x="440951" y="3340996"/>
          <a:ext cx="9163423" cy="38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405" tIns="40405" rIns="40405" bIns="4040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Version Control- GitHub</a:t>
          </a:r>
        </a:p>
      </dsp:txBody>
      <dsp:txXfrm>
        <a:off x="440951" y="3340996"/>
        <a:ext cx="9163423" cy="381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50B603-F8EF-4339-A4FB-A12D8182BA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8726F-3158-41C0-BB9F-B885853A80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51B3E-1325-48C3-8E2C-998D0099FC98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B6BB1-3FBD-4D36-9DC6-192A8F0137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B54D2-81AD-4487-9D5C-A3F7EB6448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C88DE-0065-430D-A4D0-A9AF40AB5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06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39CC4-BC6F-4E80-BC0D-03833D02DC81}" type="datetimeFigureOut">
              <a:rPr lang="en-US" noProof="0" smtClean="0"/>
              <a:t>1/19/2024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652E4-5120-44D6-918A-894636DEFCBD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34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Dark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39F7D1-31ED-4588-7F6B-7214367FBA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44" y="209677"/>
            <a:ext cx="9064752" cy="1097915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13A1C6A-339B-343A-B0AD-F761FE9105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745" y="1344676"/>
            <a:ext cx="9064752" cy="511175"/>
          </a:xfrm>
        </p:spPr>
        <p:txBody>
          <a:bodyPr lIns="164592" tIns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35829F9-B704-5645-ABE3-F98170E8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6346" y="585334"/>
            <a:ext cx="1005840" cy="1005840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807DD9B-8716-9B22-9F91-88E6071F91D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487786" y="649342"/>
            <a:ext cx="822960" cy="822960"/>
          </a:xfrm>
          <a:prstGeom prst="ellipse">
            <a:avLst/>
          </a:prstGeom>
          <a:ln w="22225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65C986-E3D2-97E7-9111-0299F9C3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3608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D86E3A-6D68-1F05-DE18-246FA7A44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404" y="3046075"/>
            <a:ext cx="1828633" cy="96903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169315-0602-4C85-86EE-5C3554AAA9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3608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0FD3BFF-C0B9-AA50-A3D6-B4A48EEF75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056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EE5563-8FF1-7479-E11E-F0144D75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2496" y="4399153"/>
            <a:ext cx="685800" cy="685800"/>
          </a:xfrm>
          <a:prstGeom prst="ellipse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69C1816-EC8E-961C-AC21-6D86E9C455A1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796796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9F9A0E21-E67B-7E2F-ED16-4BABF078108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056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FE922A-6A5A-4DA8-1E44-D80852772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3404" y="5377870"/>
            <a:ext cx="1827083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3D56C31D-5FDB-2235-FFF8-2AB6E04C9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62072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1FC81D-B431-FFA6-47F5-F40C79C53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46272" y="3046075"/>
            <a:ext cx="1828633" cy="96903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16A2860-4464-B092-801E-255A6B7DF3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62072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3B992882-DF57-9DAF-2532-06C30C2D9F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62072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63250C-AB2E-9D56-C26C-1E211DFAD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7724" y="4399153"/>
            <a:ext cx="685800" cy="685800"/>
          </a:xfrm>
          <a:prstGeom prst="ellips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13">
            <a:extLst>
              <a:ext uri="{FF2B5EF4-FFF2-40B4-BE49-F238E27FC236}">
                <a16:creationId xmlns:a16="http://schemas.microsoft.com/office/drawing/2014/main" id="{50C6734A-2661-863D-C8B6-6A4DBC588FE4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4002024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0D7755C-4D0B-D8A7-6235-8E606B39F3A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62072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330766-86D4-F436-F65D-07EF389B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43485" y="5377870"/>
            <a:ext cx="1836387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2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A540E06E-3F2B-A3DC-320A-8C968AC435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50536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6BB721-1D88-1A03-1D55-5C79942C7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39140" y="3046075"/>
            <a:ext cx="1828634" cy="96903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1307C43-6072-93E9-BF1D-64D42AE2A5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50536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BDAD5E-0048-0813-47FC-FFE93F191C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5776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D4CBD1-AAC9-3F04-3F49-E8579F6F7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2952" y="4402872"/>
            <a:ext cx="685800" cy="685800"/>
          </a:xfrm>
          <a:prstGeom prst="ellips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Picture Placeholder 13">
            <a:extLst>
              <a:ext uri="{FF2B5EF4-FFF2-40B4-BE49-F238E27FC236}">
                <a16:creationId xmlns:a16="http://schemas.microsoft.com/office/drawing/2014/main" id="{F154717D-74D1-298B-EF00-6CCA65AA969B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207252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A23A057-C011-EB28-4869-A73F2E3B33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65776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51B736-1CC5-842A-AFEB-68B18931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42870" y="5377870"/>
            <a:ext cx="1827639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2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16EA8F4-B9C4-991F-0EBC-D79877AD46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39000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68F5A8-E314-7C7A-6CB2-3036DF2A8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09" y="3046075"/>
            <a:ext cx="1828635" cy="9690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5A57C80F-4C30-26E1-B38B-3D7238EC9A4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39000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A44BB5F0-6856-4711-058C-73C1CBF4646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257288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F56C89-6D7E-4196-72BF-23ACEE82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8180" y="4402872"/>
            <a:ext cx="685800" cy="685800"/>
          </a:xfrm>
          <a:prstGeom prst="ellipse">
            <a:avLst/>
          </a:pr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Picture Placeholder 13">
            <a:extLst>
              <a:ext uri="{FF2B5EF4-FFF2-40B4-BE49-F238E27FC236}">
                <a16:creationId xmlns:a16="http://schemas.microsoft.com/office/drawing/2014/main" id="{719C23E4-DE06-6FF4-1BC9-5305DE50D817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8412480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5A3DA8B-D38B-3994-FE85-0A331FBADA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57288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71B152-C165-EE9A-CF25-69B01D93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3507" y="5377870"/>
            <a:ext cx="1828375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3896BC4-3EFC-36C4-6071-4BF0E987F9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27464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236E29-4894-FD6C-E56F-5B1CBA99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24879" y="3046075"/>
            <a:ext cx="1828635" cy="969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C2DA584-D9BC-7A01-6F48-363C7F6465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7464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0C95BBB-511F-F8F5-EF37-C6109C4AF4E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4880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EDAC9C-0C6E-2807-24D5-3E04B5E2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84738" y="4399153"/>
            <a:ext cx="685800" cy="685800"/>
          </a:xfrm>
          <a:prstGeom prst="ellips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Picture Placeholder 13">
            <a:extLst>
              <a:ext uri="{FF2B5EF4-FFF2-40B4-BE49-F238E27FC236}">
                <a16:creationId xmlns:a16="http://schemas.microsoft.com/office/drawing/2014/main" id="{B1C0F0FD-844D-CC54-986F-B8522F12B0A5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10599038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00816D8-6779-7BDB-52AB-5BD0A2479E4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4880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506AFF-E40E-308E-7907-FBFC4DAAB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4879" y="5376344"/>
            <a:ext cx="1828635" cy="3053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11DE-725C-8DE4-9A24-3718A3D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560" y="6072886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0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8153-A9C6-7A32-CDB7-BF9D7CB1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616" y="607288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7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01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05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73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769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Ligh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39F7D1-31ED-4588-7F6B-7214367FBA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44" y="209677"/>
            <a:ext cx="9064752" cy="1097915"/>
          </a:xfrm>
          <a:noFill/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13A1C6A-339B-343A-B0AD-F761FE9105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745" y="1344676"/>
            <a:ext cx="9064752" cy="511175"/>
          </a:xfrm>
        </p:spPr>
        <p:txBody>
          <a:bodyPr lIns="164592" t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35829F9-B704-5645-ABE3-F98170E8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6346" y="585334"/>
            <a:ext cx="1005840" cy="1005840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807DD9B-8716-9B22-9F91-88E6071F91D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487786" y="649342"/>
            <a:ext cx="822960" cy="822960"/>
          </a:xfrm>
          <a:prstGeom prst="ellipse">
            <a:avLst/>
          </a:prstGeom>
          <a:ln w="22225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65C986-E3D2-97E7-9111-0299F9C3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3608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D86E3A-6D68-1F05-DE18-246FA7A44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404" y="3046075"/>
            <a:ext cx="1828633" cy="96903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169315-0602-4C85-86EE-5C3554AAA9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3608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0FD3BFF-C0B9-AA50-A3D6-B4A48EEF75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056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EE5563-8FF1-7479-E11E-F0144D75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2496" y="4399153"/>
            <a:ext cx="685800" cy="685800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69C1816-EC8E-961C-AC21-6D86E9C455A1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796796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9F9A0E21-E67B-7E2F-ED16-4BABF078108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056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FE922A-6A5A-4DA8-1E44-D80852772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3404" y="5377870"/>
            <a:ext cx="1827083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3D56C31D-5FDB-2235-FFF8-2AB6E04C9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62072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1FC81D-B431-FFA6-47F5-F40C79C53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46272" y="3046075"/>
            <a:ext cx="1828633" cy="96903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16A2860-4464-B092-801E-255A6B7DF3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62072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3B992882-DF57-9DAF-2532-06C30C2D9F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62072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63250C-AB2E-9D56-C26C-1E211DFAD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7724" y="4399153"/>
            <a:ext cx="685800" cy="6858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13">
            <a:extLst>
              <a:ext uri="{FF2B5EF4-FFF2-40B4-BE49-F238E27FC236}">
                <a16:creationId xmlns:a16="http://schemas.microsoft.com/office/drawing/2014/main" id="{50C6734A-2661-863D-C8B6-6A4DBC588FE4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4002024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0D7755C-4D0B-D8A7-6235-8E606B39F3A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62072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330766-86D4-F436-F65D-07EF389B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43485" y="5377870"/>
            <a:ext cx="1836387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2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A540E06E-3F2B-A3DC-320A-8C968AC435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50536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6BB721-1D88-1A03-1D55-5C79942C7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39140" y="3046075"/>
            <a:ext cx="1828634" cy="96903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1307C43-6072-93E9-BF1D-64D42AE2A5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50536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BDAD5E-0048-0813-47FC-FFE93F191C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5776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D4CBD1-AAC9-3F04-3F49-E8579F6F7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2952" y="4402872"/>
            <a:ext cx="685800" cy="685800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Picture Placeholder 13">
            <a:extLst>
              <a:ext uri="{FF2B5EF4-FFF2-40B4-BE49-F238E27FC236}">
                <a16:creationId xmlns:a16="http://schemas.microsoft.com/office/drawing/2014/main" id="{F154717D-74D1-298B-EF00-6CCA65AA969B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207252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A23A057-C011-EB28-4869-A73F2E3B33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65776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51B736-1CC5-842A-AFEB-68B18931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42870" y="5377870"/>
            <a:ext cx="1827639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2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16EA8F4-B9C4-991F-0EBC-D79877AD46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39000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68F5A8-E314-7C7A-6CB2-3036DF2A8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09" y="3046075"/>
            <a:ext cx="1828635" cy="9690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5A57C80F-4C30-26E1-B38B-3D7238EC9A4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39000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A44BB5F0-6856-4711-058C-73C1CBF4646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257288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F56C89-6D7E-4196-72BF-23ACEE82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8180" y="4402872"/>
            <a:ext cx="685800" cy="6858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Picture Placeholder 13">
            <a:extLst>
              <a:ext uri="{FF2B5EF4-FFF2-40B4-BE49-F238E27FC236}">
                <a16:creationId xmlns:a16="http://schemas.microsoft.com/office/drawing/2014/main" id="{719C23E4-DE06-6FF4-1BC9-5305DE50D817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8412480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5A3DA8B-D38B-3994-FE85-0A331FBADA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57288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71B152-C165-EE9A-CF25-69B01D93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3507" y="5377870"/>
            <a:ext cx="1828375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3896BC4-3EFC-36C4-6071-4BF0E987F9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27464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236E29-4894-FD6C-E56F-5B1CBA99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24879" y="3046075"/>
            <a:ext cx="1828635" cy="969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C2DA584-D9BC-7A01-6F48-363C7F6465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7464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0C95BBB-511F-F8F5-EF37-C6109C4AF4E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4880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EDAC9C-0C6E-2807-24D5-3E04B5E2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84738" y="4399153"/>
            <a:ext cx="685800" cy="68580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Picture Placeholder 13">
            <a:extLst>
              <a:ext uri="{FF2B5EF4-FFF2-40B4-BE49-F238E27FC236}">
                <a16:creationId xmlns:a16="http://schemas.microsoft.com/office/drawing/2014/main" id="{B1C0F0FD-844D-CC54-986F-B8522F12B0A5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10599038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00816D8-6779-7BDB-52AB-5BD0A2479E4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4880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506AFF-E40E-308E-7907-FBFC4DAAB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4879" y="5376344"/>
            <a:ext cx="1828635" cy="3053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11DE-725C-8DE4-9A24-3718A3D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560" y="6072886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8153-A9C6-7A32-CDB7-BF9D7CB1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616" y="607288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0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igh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39F7D1-31ED-4588-7F6B-7214367FBA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44" y="209677"/>
            <a:ext cx="9064752" cy="1097915"/>
          </a:xfrm>
          <a:noFill/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13A1C6A-339B-343A-B0AD-F761FE9105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745" y="1344676"/>
            <a:ext cx="9064752" cy="511175"/>
          </a:xfrm>
        </p:spPr>
        <p:txBody>
          <a:bodyPr lIns="164592" t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35829F9-B704-5645-ABE3-F98170E8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6346" y="585334"/>
            <a:ext cx="1005840" cy="1005840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807DD9B-8716-9B22-9F91-88E6071F91D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487786" y="649342"/>
            <a:ext cx="822960" cy="822960"/>
          </a:xfrm>
          <a:prstGeom prst="ellipse">
            <a:avLst/>
          </a:prstGeom>
          <a:ln w="22225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65C986-E3D2-97E7-9111-0299F9C3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3608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D86E3A-6D68-1F05-DE18-246FA7A44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404" y="3046075"/>
            <a:ext cx="1828633" cy="96903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169315-0602-4C85-86EE-5C3554AAA9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3608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0FD3BFF-C0B9-AA50-A3D6-B4A48EEF75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056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EE5563-8FF1-7479-E11E-F0144D75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2496" y="4399153"/>
            <a:ext cx="685800" cy="685800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69C1816-EC8E-961C-AC21-6D86E9C455A1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796796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9F9A0E21-E67B-7E2F-ED16-4BABF078108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056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FE922A-6A5A-4DA8-1E44-D80852772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3404" y="5377870"/>
            <a:ext cx="1827083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3D56C31D-5FDB-2235-FFF8-2AB6E04C9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62072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1FC81D-B431-FFA6-47F5-F40C79C53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46272" y="3046075"/>
            <a:ext cx="1828633" cy="96903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16A2860-4464-B092-801E-255A6B7DF3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62072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3B992882-DF57-9DAF-2532-06C30C2D9F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62072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63250C-AB2E-9D56-C26C-1E211DFAD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7724" y="4399153"/>
            <a:ext cx="685800" cy="6858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13">
            <a:extLst>
              <a:ext uri="{FF2B5EF4-FFF2-40B4-BE49-F238E27FC236}">
                <a16:creationId xmlns:a16="http://schemas.microsoft.com/office/drawing/2014/main" id="{50C6734A-2661-863D-C8B6-6A4DBC588FE4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4002024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0D7755C-4D0B-D8A7-6235-8E606B39F3A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62072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330766-86D4-F436-F65D-07EF389B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43485" y="5377870"/>
            <a:ext cx="1836387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2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A540E06E-3F2B-A3DC-320A-8C968AC435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50536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6BB721-1D88-1A03-1D55-5C79942C7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39140" y="3046075"/>
            <a:ext cx="1828634" cy="96903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1307C43-6072-93E9-BF1D-64D42AE2A5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50536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BDAD5E-0048-0813-47FC-FFE93F191C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5776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D4CBD1-AAC9-3F04-3F49-E8579F6F7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2952" y="4402872"/>
            <a:ext cx="685800" cy="685800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Picture Placeholder 13">
            <a:extLst>
              <a:ext uri="{FF2B5EF4-FFF2-40B4-BE49-F238E27FC236}">
                <a16:creationId xmlns:a16="http://schemas.microsoft.com/office/drawing/2014/main" id="{F154717D-74D1-298B-EF00-6CCA65AA969B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207252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A23A057-C011-EB28-4869-A73F2E3B33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65776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51B736-1CC5-842A-AFEB-68B18931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42870" y="5377870"/>
            <a:ext cx="1827639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2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16EA8F4-B9C4-991F-0EBC-D79877AD46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39000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68F5A8-E314-7C7A-6CB2-3036DF2A8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09" y="3046075"/>
            <a:ext cx="1828635" cy="9690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5A57C80F-4C30-26E1-B38B-3D7238EC9A4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39000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A44BB5F0-6856-4711-058C-73C1CBF4646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257288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F56C89-6D7E-4196-72BF-23ACEE82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8180" y="4402872"/>
            <a:ext cx="685800" cy="6858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Picture Placeholder 13">
            <a:extLst>
              <a:ext uri="{FF2B5EF4-FFF2-40B4-BE49-F238E27FC236}">
                <a16:creationId xmlns:a16="http://schemas.microsoft.com/office/drawing/2014/main" id="{719C23E4-DE06-6FF4-1BC9-5305DE50D817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8412480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5A3DA8B-D38B-3994-FE85-0A331FBADA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57288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71B152-C165-EE9A-CF25-69B01D93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3507" y="5377870"/>
            <a:ext cx="1828375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3896BC4-3EFC-36C4-6071-4BF0E987F9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27464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236E29-4894-FD6C-E56F-5B1CBA99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24879" y="3046075"/>
            <a:ext cx="1828635" cy="969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C2DA584-D9BC-7A01-6F48-363C7F6465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7464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0C95BBB-511F-F8F5-EF37-C6109C4AF4E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4880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EDAC9C-0C6E-2807-24D5-3E04B5E2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84738" y="4399153"/>
            <a:ext cx="685800" cy="68580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Picture Placeholder 13">
            <a:extLst>
              <a:ext uri="{FF2B5EF4-FFF2-40B4-BE49-F238E27FC236}">
                <a16:creationId xmlns:a16="http://schemas.microsoft.com/office/drawing/2014/main" id="{B1C0F0FD-844D-CC54-986F-B8522F12B0A5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10599038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00816D8-6779-7BDB-52AB-5BD0A2479E4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4880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506AFF-E40E-308E-7907-FBFC4DAAB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4879" y="5376344"/>
            <a:ext cx="1828635" cy="3053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11DE-725C-8DE4-9A24-3718A3D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560" y="6072886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8153-A9C6-7A32-CDB7-BF9D7CB1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616" y="607288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4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r>
              <a:rPr lang="en-US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24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54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73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1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96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8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7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B3CF9-F6C1-EAC2-6ED5-F21274ED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365125"/>
            <a:ext cx="108870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84AFB-9D3B-E902-0E64-B953D0E5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804" y="1825625"/>
            <a:ext cx="10887012" cy="411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4D8918F-6808-DDE5-4A7C-495DAC248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0560" y="6072886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2BAE7F7-F858-A80B-8F72-EFA0C33C1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8616" y="6072886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7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36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00B309AB-BBB5-F213-7526-94A1D86E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265" y="1039650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latin typeface="+mj-lt"/>
              </a:rPr>
              <a:t>PACCAR Testing Database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67AA37A-9E5D-EBCF-104C-72DE5089B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778" y="2213999"/>
            <a:ext cx="4960443" cy="27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00B309AB-BBB5-F213-7526-94A1D86E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Program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2737573-081C-273A-BB3F-B0500BB51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DAA606E0-5E9C-A2AA-7DFB-2A5EBD2FA9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7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B0B705-E59E-7D1E-16F4-0643875A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49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00B309AB-BBB5-F213-7526-94A1D86E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Additions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2737573-081C-273A-BB3F-B0500BB51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744" y="1472302"/>
            <a:ext cx="9064752" cy="37629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checks for valid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to forecast scores based on past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Automatic formatted report generation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4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CD6E-7DF5-D268-6AF9-B4118DA1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52714"/>
            <a:ext cx="9603275" cy="1049235"/>
          </a:xfrm>
        </p:spPr>
        <p:txBody>
          <a:bodyPr/>
          <a:lstStyle/>
          <a:p>
            <a:r>
              <a:rPr lang="en-US" dirty="0">
                <a:latin typeface="+mn-lt"/>
              </a:rPr>
              <a:t>What we will be covering today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3642F-770A-745D-18A9-A2F8A8CE2DC2}"/>
              </a:ext>
            </a:extLst>
          </p:cNvPr>
          <p:cNvSpPr txBox="1"/>
          <p:nvPr/>
        </p:nvSpPr>
        <p:spPr>
          <a:xfrm flipH="1">
            <a:off x="1451579" y="2101949"/>
            <a:ext cx="10123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How I decided what to make</a:t>
            </a:r>
          </a:p>
          <a:p>
            <a:r>
              <a:rPr lang="en-US" sz="2800" dirty="0"/>
              <a:t>- How I made it</a:t>
            </a:r>
          </a:p>
          <a:p>
            <a:r>
              <a:rPr lang="en-US" sz="2800" dirty="0"/>
              <a:t>- How it works</a:t>
            </a:r>
          </a:p>
          <a:p>
            <a:r>
              <a:rPr lang="en-US" sz="2800" dirty="0"/>
              <a:t>- Demonstration </a:t>
            </a:r>
          </a:p>
          <a:p>
            <a:r>
              <a:rPr lang="en-US" sz="2800" dirty="0"/>
              <a:t>- Test</a:t>
            </a:r>
          </a:p>
          <a:p>
            <a:r>
              <a:rPr lang="en-US" sz="2800" dirty="0"/>
              <a:t>- Challenges along the way</a:t>
            </a:r>
          </a:p>
          <a:p>
            <a:r>
              <a:rPr lang="en-US" sz="2800" dirty="0"/>
              <a:t>- What I learned </a:t>
            </a:r>
          </a:p>
          <a:p>
            <a:r>
              <a:rPr lang="en-US" sz="2800" dirty="0"/>
              <a:t>- Conclusions / 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141363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00B309AB-BBB5-F213-7526-94A1D86E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90423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 I decided what to make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81418-BD27-05B9-A0CA-745CAACF6C3A}"/>
              </a:ext>
            </a:extLst>
          </p:cNvPr>
          <p:cNvSpPr txBox="1"/>
          <p:nvPr/>
        </p:nvSpPr>
        <p:spPr>
          <a:xfrm>
            <a:off x="780381" y="2015732"/>
            <a:ext cx="5016136" cy="45940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900" dirty="0"/>
              <a:t>Web application used to capture and report truck record builds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900" dirty="0"/>
              <a:t>Using C# and SQL to capture and analyze test results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900" dirty="0"/>
              <a:t>Develop function requirements to develop functional test steps.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900" dirty="0"/>
              <a:t>Execute software tests, record results.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900" dirty="0"/>
              <a:t>Create automated tests to maximize efficiency.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900" dirty="0"/>
              <a:t>Write report with results.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900" dirty="0"/>
              <a:t>Develop tests.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900" b="0" i="0" dirty="0"/>
              <a:t>Familiar with CSS and </a:t>
            </a:r>
            <a:r>
              <a:rPr lang="en-US" sz="2900" b="0" i="0" dirty="0" err="1"/>
              <a:t>Javascript</a:t>
            </a:r>
            <a:r>
              <a:rPr lang="en-US" sz="2900" b="0" i="0" dirty="0"/>
              <a:t> frameworks (Bootstrap, jQuery, etc.)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br>
              <a:rPr lang="en-US" sz="1100" dirty="0"/>
            </a:br>
            <a:endParaRPr lang="en-US" sz="11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7" name="Picture 6" descr="A screenshot of a computer application&#10;&#10;Description automatically generated">
            <a:extLst>
              <a:ext uri="{FF2B5EF4-FFF2-40B4-BE49-F238E27FC236}">
                <a16:creationId xmlns:a16="http://schemas.microsoft.com/office/drawing/2014/main" id="{7EF5CBA1-2598-EF55-AA05-BC061F2BE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" r="1" b="1"/>
          <a:stretch/>
        </p:blipFill>
        <p:spPr>
          <a:xfrm>
            <a:off x="6395484" y="1933469"/>
            <a:ext cx="4821551" cy="38661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7B6494-37D1-610B-E465-2641AB87CC5C}"/>
              </a:ext>
            </a:extLst>
          </p:cNvPr>
          <p:cNvSpPr txBox="1"/>
          <p:nvPr/>
        </p:nvSpPr>
        <p:spPr>
          <a:xfrm>
            <a:off x="1451579" y="1376516"/>
            <a:ext cx="526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AKA Requirements Gathering</a:t>
            </a:r>
          </a:p>
        </p:txBody>
      </p:sp>
    </p:spTree>
    <p:extLst>
      <p:ext uri="{BB962C8B-B14F-4D97-AF65-F5344CB8AC3E}">
        <p14:creationId xmlns:p14="http://schemas.microsoft.com/office/powerpoint/2010/main" val="112247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00B309AB-BBB5-F213-7526-94A1D86E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Program Requirements</a:t>
            </a:r>
          </a:p>
        </p:txBody>
      </p:sp>
      <p:pic>
        <p:nvPicPr>
          <p:cNvPr id="2" name="Picture 1" descr="A screenshot of a computer application&#10;&#10;Description automatically generated">
            <a:extLst>
              <a:ext uri="{FF2B5EF4-FFF2-40B4-BE49-F238E27FC236}">
                <a16:creationId xmlns:a16="http://schemas.microsoft.com/office/drawing/2014/main" id="{A824B302-260F-FBA6-1EE7-BF739CF54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6141"/>
            <a:ext cx="4348330" cy="348752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8C9B367-E4D2-62A2-53B9-8A9F7FEA9427}"/>
              </a:ext>
            </a:extLst>
          </p:cNvPr>
          <p:cNvSpPr txBox="1"/>
          <p:nvPr/>
        </p:nvSpPr>
        <p:spPr>
          <a:xfrm>
            <a:off x="6096000" y="2012811"/>
            <a:ext cx="4173064" cy="401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1453" indent="-191453" defTabSz="61264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C# based web application</a:t>
            </a:r>
          </a:p>
          <a:p>
            <a:pPr marL="191453" indent="-191453" defTabSz="61264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made in SQL</a:t>
            </a:r>
          </a:p>
          <a:p>
            <a:pPr marL="191453" indent="-191453" defTabSz="61264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Incorporate Bootstrap, jQuery</a:t>
            </a:r>
          </a:p>
          <a:p>
            <a:pPr marL="191453" indent="-191453" defTabSz="61264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 user input for a test result</a:t>
            </a:r>
          </a:p>
          <a:p>
            <a:pPr marL="191453" indent="-191453" defTabSz="61264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that result in a database</a:t>
            </a:r>
          </a:p>
          <a:p>
            <a:pPr marL="191453" indent="-191453" defTabSz="61264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for a graphical interpretation of that information</a:t>
            </a:r>
          </a:p>
          <a:p>
            <a:pPr marL="191453" indent="-191453" defTabSz="61264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that the information being input is correct</a:t>
            </a:r>
          </a:p>
          <a:p>
            <a:pPr marL="191453" indent="-191453" defTabSz="61264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 a report based on those tests</a:t>
            </a:r>
          </a:p>
          <a:p>
            <a:pPr marL="191453" indent="-191453" defTabSz="61264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54DC6-1DDF-A19A-F66D-C16AD26B0EB3}"/>
              </a:ext>
            </a:extLst>
          </p:cNvPr>
          <p:cNvSpPr txBox="1"/>
          <p:nvPr/>
        </p:nvSpPr>
        <p:spPr>
          <a:xfrm>
            <a:off x="1451579" y="1371600"/>
            <a:ext cx="674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pieces I need to use</a:t>
            </a:r>
          </a:p>
        </p:txBody>
      </p:sp>
    </p:spTree>
    <p:extLst>
      <p:ext uri="{BB962C8B-B14F-4D97-AF65-F5344CB8AC3E}">
        <p14:creationId xmlns:p14="http://schemas.microsoft.com/office/powerpoint/2010/main" val="118698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00B309AB-BBB5-F213-7526-94A1D86E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Execution</a:t>
            </a:r>
            <a:br>
              <a:rPr lang="en-US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b="0" i="0" kern="1200" cap="all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80" name="Text Placeholder 30">
            <a:extLst>
              <a:ext uri="{FF2B5EF4-FFF2-40B4-BE49-F238E27FC236}">
                <a16:creationId xmlns:a16="http://schemas.microsoft.com/office/drawing/2014/main" id="{62737573-081C-273A-BB3F-B0500BB5105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05594" y="410550"/>
            <a:ext cx="7181606" cy="627016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Step 1- Map out the functionality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2- Create the database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3- Create the basic MVC framework- Models, then controllers, then views.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4- Recreate the database in my program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5- Expand functionality- take user input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	- Test that the user input is being input correctly (manually)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7- Refine user input to improve the UX and reduce chance for error.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	- Retest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6- Expand functionality- Create a general graphing function.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	- Test that the graphing function is displaying data correctly (manually)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7- Filter graphing functions by Truck and by Test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Create the testing program and test set.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1442F-3D7F-4803-0802-F7908FAE26E0}"/>
              </a:ext>
            </a:extLst>
          </p:cNvPr>
          <p:cNvSpPr txBox="1"/>
          <p:nvPr/>
        </p:nvSpPr>
        <p:spPr>
          <a:xfrm>
            <a:off x="836496" y="1777213"/>
            <a:ext cx="265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(How I made it)</a:t>
            </a:r>
          </a:p>
        </p:txBody>
      </p:sp>
    </p:spTree>
    <p:extLst>
      <p:ext uri="{BB962C8B-B14F-4D97-AF65-F5344CB8AC3E}">
        <p14:creationId xmlns:p14="http://schemas.microsoft.com/office/powerpoint/2010/main" val="18548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00B309AB-BBB5-F213-7526-94A1D86E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+mj-lt"/>
              </a:rPr>
              <a:t>Architecture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E647A9-351F-93B2-26CF-A2835731B0BE}"/>
              </a:ext>
            </a:extLst>
          </p:cNvPr>
          <p:cNvSpPr txBox="1"/>
          <p:nvPr/>
        </p:nvSpPr>
        <p:spPr>
          <a:xfrm>
            <a:off x="1451578" y="1307062"/>
            <a:ext cx="3237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(How it works)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0C627C-3FDB-ED32-9561-A494A9D4D291}"/>
              </a:ext>
            </a:extLst>
          </p:cNvPr>
          <p:cNvSpPr txBox="1"/>
          <p:nvPr/>
        </p:nvSpPr>
        <p:spPr>
          <a:xfrm>
            <a:off x="1451578" y="1894632"/>
            <a:ext cx="570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/ View / Controller Architecture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748EAE-58D5-D7CC-F981-26A3DBB69F3D}"/>
              </a:ext>
            </a:extLst>
          </p:cNvPr>
          <p:cNvSpPr txBox="1"/>
          <p:nvPr/>
        </p:nvSpPr>
        <p:spPr>
          <a:xfrm>
            <a:off x="1451578" y="2397175"/>
            <a:ext cx="99131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Straightforward model with lots of documentation available.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Easily combines front and back end technologies.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Ease of modification.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Testability- Testing program was implemented within same solution.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Scalability- Models / Views can be reused</a:t>
            </a:r>
          </a:p>
        </p:txBody>
      </p:sp>
    </p:spTree>
    <p:extLst>
      <p:ext uri="{BB962C8B-B14F-4D97-AF65-F5344CB8AC3E}">
        <p14:creationId xmlns:p14="http://schemas.microsoft.com/office/powerpoint/2010/main" val="289268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9">
            <a:extLst>
              <a:ext uri="{FF2B5EF4-FFF2-40B4-BE49-F238E27FC236}">
                <a16:creationId xmlns:a16="http://schemas.microsoft.com/office/drawing/2014/main" id="{EC4C68AA-5493-6B78-8B4D-ADEC51DB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+mj-lt"/>
              </a:rPr>
              <a:t>Technologies used</a:t>
            </a:r>
          </a:p>
        </p:txBody>
      </p:sp>
      <p:graphicFrame>
        <p:nvGraphicFramePr>
          <p:cNvPr id="88" name="Text Placeholder 30">
            <a:extLst>
              <a:ext uri="{FF2B5EF4-FFF2-40B4-BE49-F238E27FC236}">
                <a16:creationId xmlns:a16="http://schemas.microsoft.com/office/drawing/2014/main" id="{2058298C-582B-979F-19BA-6CFAF56E3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2551011"/>
              </p:ext>
            </p:extLst>
          </p:nvPr>
        </p:nvGraphicFramePr>
        <p:xfrm>
          <a:off x="1450479" y="2080289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550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00B309AB-BBB5-F213-7526-94A1D86E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>
                <a:latin typeface="+mj-lt"/>
              </a:rPr>
              <a:t>tESTING</a:t>
            </a:r>
            <a:endParaRPr lang="en-US" sz="3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E647A9-351F-93B2-26CF-A2835731B0BE}"/>
              </a:ext>
            </a:extLst>
          </p:cNvPr>
          <p:cNvSpPr txBox="1"/>
          <p:nvPr/>
        </p:nvSpPr>
        <p:spPr>
          <a:xfrm>
            <a:off x="1451578" y="1307062"/>
            <a:ext cx="570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(Making sure I didn’t screw this up)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0C627C-3FDB-ED32-9561-A494A9D4D291}"/>
              </a:ext>
            </a:extLst>
          </p:cNvPr>
          <p:cNvSpPr txBox="1"/>
          <p:nvPr/>
        </p:nvSpPr>
        <p:spPr>
          <a:xfrm>
            <a:off x="1451578" y="1894632"/>
            <a:ext cx="5708468" cy="3286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</a:t>
            </a:r>
          </a:p>
          <a:p>
            <a:endParaRPr lang="en-US" sz="24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1D2228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something that presented some technical issues, then show how you were able to overcome.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1D2228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kern="100">
                <a:solidFill>
                  <a:srgbClr val="26282A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please prepare a 15 to 20 minute presentation that’s related to an engineering project you worked on that demonstrates your knowledge and abilities</a:t>
            </a:r>
            <a:r>
              <a:rPr lang="en-US" sz="1800" kern="100">
                <a:solidFill>
                  <a:srgbClr val="26282A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015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00B309AB-BBB5-F213-7526-94A1D86E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2737573-081C-273A-BB3F-B0500BB51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So, what does it do?</a:t>
            </a:r>
          </a:p>
        </p:txBody>
      </p:sp>
    </p:spTree>
    <p:extLst>
      <p:ext uri="{BB962C8B-B14F-4D97-AF65-F5344CB8AC3E}">
        <p14:creationId xmlns:p14="http://schemas.microsoft.com/office/powerpoint/2010/main" val="7891085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16411243">
      <a:dk1>
        <a:srgbClr val="000000"/>
      </a:dk1>
      <a:lt1>
        <a:srgbClr val="FFFFFF"/>
      </a:lt1>
      <a:dk2>
        <a:srgbClr val="2B2E42"/>
      </a:dk2>
      <a:lt2>
        <a:srgbClr val="E7E6E6"/>
      </a:lt2>
      <a:accent1>
        <a:srgbClr val="F4CE2F"/>
      </a:accent1>
      <a:accent2>
        <a:srgbClr val="D23958"/>
      </a:accent2>
      <a:accent3>
        <a:srgbClr val="F58020"/>
      </a:accent3>
      <a:accent4>
        <a:srgbClr val="009AD5"/>
      </a:accent4>
      <a:accent5>
        <a:srgbClr val="0479CE"/>
      </a:accent5>
      <a:accent6>
        <a:srgbClr val="25C29C"/>
      </a:accent6>
      <a:hlink>
        <a:srgbClr val="0563C1"/>
      </a:hlink>
      <a:folHlink>
        <a:srgbClr val="954F72"/>
      </a:folHlink>
    </a:clrScheme>
    <a:fontScheme name="Custom 70">
      <a:majorFont>
        <a:latin typeface="Avenir Next LT Pro Demi"/>
        <a:ea typeface=""/>
        <a:cs typeface=""/>
      </a:majorFont>
      <a:minorFont>
        <a:latin typeface="Avenir Next LT Pro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3_Win32_SL_v4" id="{5E1028BC-039D-4A85-8182-5BC71B8BBFDB}" vid="{8FC0B532-47E6-48BF-A500-9A0D2EC43829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FF118E-0388-4333-9D85-CA81E2C8D16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36CDCFB-1550-438B-8C76-AE76FBCD31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A68F62-F174-4677-B07F-B071C4E6C2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{769527FA-E321-4545-AB1C-1A3190548E78}tf16411243_win32</Template>
  <TotalTime>770</TotalTime>
  <Words>478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Avenir Next LT Pro </vt:lpstr>
      <vt:lpstr>Avenir Next LT Pro Demi</vt:lpstr>
      <vt:lpstr>Calibri</vt:lpstr>
      <vt:lpstr>Gill Sans MT</vt:lpstr>
      <vt:lpstr>Custom</vt:lpstr>
      <vt:lpstr>Gallery</vt:lpstr>
      <vt:lpstr>PACCAR Testing Database</vt:lpstr>
      <vt:lpstr>What we will be covering today </vt:lpstr>
      <vt:lpstr>How I decided what to make</vt:lpstr>
      <vt:lpstr>Program Requirements</vt:lpstr>
      <vt:lpstr>Execution </vt:lpstr>
      <vt:lpstr>Architecture</vt:lpstr>
      <vt:lpstr>Technologies used</vt:lpstr>
      <vt:lpstr>tESTING</vt:lpstr>
      <vt:lpstr>Functionality</vt:lpstr>
      <vt:lpstr>Present Program</vt:lpstr>
      <vt:lpstr>PowerPoint Presentation</vt:lpstr>
      <vt:lpstr>Potential Additions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PACCAR Testing Database</dc:title>
  <dc:creator>Roos, Adam Toomas</dc:creator>
  <cp:lastModifiedBy>Roos, Adam Toomas</cp:lastModifiedBy>
  <cp:revision>1</cp:revision>
  <dcterms:created xsi:type="dcterms:W3CDTF">2024-01-18T16:00:26Z</dcterms:created>
  <dcterms:modified xsi:type="dcterms:W3CDTF">2024-01-20T04:08:56Z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