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Sheet1!$A$2:$A$2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5.6</c:v>
                </c:pt>
                <c:pt idx="3">
                  <c:v>8.9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The Plot X Label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The Plot Y Label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0000" y="1080000"/>
            <a:ext cx="5220000" cy="10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66103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260000" y="1080000"/>
          <a:ext cx="5852160" cy="4389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