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19850-F524-732B-9BBC-9D612AF8368C}" v="43" dt="2022-05-06T11:16:08.692"/>
    <p1510:client id="{18D64CAD-C4FF-4597-B334-D860B8B572B1}" v="54" dt="2022-05-06T09:51:52.700"/>
    <p1510:client id="{571D1A78-7072-FA8A-8040-4F836F381F98}" v="98" dt="2022-05-06T11:25:27.595"/>
    <p1510:client id="{67C4FDBE-6F6B-5648-4ACD-2B4C4DB58A9C}" v="138" dt="2022-05-06T10:43:28.800"/>
    <p1510:client id="{DB267D7C-CC4C-5139-9EA4-4B11DC460AEF}" v="361" dt="2022-05-06T10:13:26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rgalem Gidey Gebru" userId="S::yirgalemgidey.gebru_wmca@jbcmail.com::66dd54b0-fed5-49b2-b803-09837966845e" providerId="AD" clId="Web-{571D1A78-7072-FA8A-8040-4F836F381F98}"/>
    <pc:docChg chg="modSld">
      <pc:chgData name="Yirgalem Gidey Gebru" userId="S::yirgalemgidey.gebru_wmca@jbcmail.com::66dd54b0-fed5-49b2-b803-09837966845e" providerId="AD" clId="Web-{571D1A78-7072-FA8A-8040-4F836F381F98}" dt="2022-05-06T11:25:27.595" v="96"/>
      <pc:docMkLst>
        <pc:docMk/>
      </pc:docMkLst>
      <pc:sldChg chg="modTransition addAnim modAnim">
        <pc:chgData name="Yirgalem Gidey Gebru" userId="S::yirgalemgidey.gebru_wmca@jbcmail.com::66dd54b0-fed5-49b2-b803-09837966845e" providerId="AD" clId="Web-{571D1A78-7072-FA8A-8040-4F836F381F98}" dt="2022-05-06T11:19:51.340" v="4"/>
        <pc:sldMkLst>
          <pc:docMk/>
          <pc:sldMk cId="109857222" sldId="256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1:11.595" v="19"/>
        <pc:sldMkLst>
          <pc:docMk/>
          <pc:sldMk cId="2773923273" sldId="257"/>
        </pc:sldMkLst>
      </pc:sldChg>
      <pc:sldChg chg="addAnim delAnim modAnim">
        <pc:chgData name="Yirgalem Gidey Gebru" userId="S::yirgalemgidey.gebru_wmca@jbcmail.com::66dd54b0-fed5-49b2-b803-09837966845e" providerId="AD" clId="Web-{571D1A78-7072-FA8A-8040-4F836F381F98}" dt="2022-05-06T11:21:30.393" v="23"/>
        <pc:sldMkLst>
          <pc:docMk/>
          <pc:sldMk cId="386084453" sldId="258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2:55.492" v="38"/>
        <pc:sldMkLst>
          <pc:docMk/>
          <pc:sldMk cId="3211717063" sldId="259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2:48.147" v="37"/>
        <pc:sldMkLst>
          <pc:docMk/>
          <pc:sldMk cId="3680044238" sldId="267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3:21.290" v="45"/>
        <pc:sldMkLst>
          <pc:docMk/>
          <pc:sldMk cId="3735558143" sldId="268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3:36.713" v="52"/>
        <pc:sldMkLst>
          <pc:docMk/>
          <pc:sldMk cId="3189528835" sldId="269"/>
        </pc:sldMkLst>
      </pc:sldChg>
      <pc:sldChg chg="modSp addAnim modAnim">
        <pc:chgData name="Yirgalem Gidey Gebru" userId="S::yirgalemgidey.gebru_wmca@jbcmail.com::66dd54b0-fed5-49b2-b803-09837966845e" providerId="AD" clId="Web-{571D1A78-7072-FA8A-8040-4F836F381F98}" dt="2022-05-06T11:24:11.168" v="60" actId="20577"/>
        <pc:sldMkLst>
          <pc:docMk/>
          <pc:sldMk cId="1788141108" sldId="270"/>
        </pc:sldMkLst>
        <pc:spChg chg="mod">
          <ac:chgData name="Yirgalem Gidey Gebru" userId="S::yirgalemgidey.gebru_wmca@jbcmail.com::66dd54b0-fed5-49b2-b803-09837966845e" providerId="AD" clId="Web-{571D1A78-7072-FA8A-8040-4F836F381F98}" dt="2022-05-06T11:24:11.168" v="60" actId="20577"/>
          <ac:spMkLst>
            <pc:docMk/>
            <pc:sldMk cId="1788141108" sldId="270"/>
            <ac:spMk id="6" creationId="{FE5976C0-36B6-CFF7-AADC-9EA95EC4F2F2}"/>
          </ac:spMkLst>
        </pc:spChg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4:28.857" v="67"/>
        <pc:sldMkLst>
          <pc:docMk/>
          <pc:sldMk cId="3409698139" sldId="271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4:46.436" v="74"/>
        <pc:sldMkLst>
          <pc:docMk/>
          <pc:sldMk cId="2070559888" sldId="272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5:01.203" v="81"/>
        <pc:sldMkLst>
          <pc:docMk/>
          <pc:sldMk cId="1039773785" sldId="273"/>
        </pc:sldMkLst>
      </pc:sldChg>
      <pc:sldChg chg="addAnim modAnim">
        <pc:chgData name="Yirgalem Gidey Gebru" userId="S::yirgalemgidey.gebru_wmca@jbcmail.com::66dd54b0-fed5-49b2-b803-09837966845e" providerId="AD" clId="Web-{571D1A78-7072-FA8A-8040-4F836F381F98}" dt="2022-05-06T11:25:14.782" v="88"/>
        <pc:sldMkLst>
          <pc:docMk/>
          <pc:sldMk cId="3626625819" sldId="274"/>
        </pc:sldMkLst>
      </pc:sldChg>
      <pc:sldChg chg="modSp addAnim modAnim">
        <pc:chgData name="Yirgalem Gidey Gebru" userId="S::yirgalemgidey.gebru_wmca@jbcmail.com::66dd54b0-fed5-49b2-b803-09837966845e" providerId="AD" clId="Web-{571D1A78-7072-FA8A-8040-4F836F381F98}" dt="2022-05-06T11:25:27.595" v="96"/>
        <pc:sldMkLst>
          <pc:docMk/>
          <pc:sldMk cId="543335389" sldId="275"/>
        </pc:sldMkLst>
        <pc:picChg chg="mod">
          <ac:chgData name="Yirgalem Gidey Gebru" userId="S::yirgalemgidey.gebru_wmca@jbcmail.com::66dd54b0-fed5-49b2-b803-09837966845e" providerId="AD" clId="Web-{571D1A78-7072-FA8A-8040-4F836F381F98}" dt="2022-05-06T11:25:26.470" v="94" actId="1076"/>
          <ac:picMkLst>
            <pc:docMk/>
            <pc:sldMk cId="543335389" sldId="275"/>
            <ac:picMk id="7" creationId="{96FA1295-38A5-153B-AE9C-E935FEF85B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0374B-4F28-4E40-8015-ED3E2AC24F6B}" type="datetimeFigureOut"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C8FB8-1030-4950-9275-B424EC1F6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‘Further information on each event mentioned, including photographs, will follow.'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8FB8-1030-4950-9275-B424EC1F60A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450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69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29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624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513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845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411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220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2011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051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86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Yirgalem Gidey Gebru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ea typeface="+mj-lt"/>
                <a:cs typeface="+mj-lt"/>
              </a:rPr>
              <a:t>10 Important events in computer history</a:t>
            </a:r>
            <a:endParaRPr lang="en-US" sz="3600" b="1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err="1">
                <a:latin typeface="Verdana"/>
                <a:ea typeface="Verdana"/>
                <a:cs typeface="Calibri"/>
              </a:rPr>
              <a:t>Yirgalem</a:t>
            </a:r>
            <a:r>
              <a:rPr lang="en-US" sz="3000" b="1">
                <a:latin typeface="Verdana"/>
                <a:ea typeface="Verdana"/>
                <a:cs typeface="Calibri"/>
              </a:rPr>
              <a:t> Gidey Gebru</a:t>
            </a:r>
            <a:endParaRPr lang="en-US" sz="3000" b="1">
              <a:latin typeface="Verdana"/>
              <a:ea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7416D-302F-E150-798E-DCCC227B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7D694-EBE5-ED13-1646-DCFDC7E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Portable computers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88F70CBB-7CC4-6375-E88A-64E35BBF8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0685" r="20685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1975 The MIT Suitcase Computer. The size was made possible by "Micro-processors".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Computers for everyone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766F28C-C0A5-5ED6-42B0-C7FAFE3099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760" r="1576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1986 Computer Age has arrived. More than 30 million computers are in use in the United States.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The Worldwide Web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080846D6-99B1-C1AA-F246-E4589CBB43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477" r="15477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1991 The World wide Web was launched in August. Information is transported at almost instantaneous speeds.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Google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FA1295-38A5-153B-AE9C-E935FEF85B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3547" r="23547"/>
          <a:stretch/>
        </p:blipFill>
        <p:spPr>
          <a:xfrm>
            <a:off x="3887391" y="999716"/>
            <a:ext cx="4629150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1998 Sergey Brin and Larry Page founded Google. So important that a Verb was created. "To Google".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7B1F-075C-BD90-53E4-0848244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ea typeface="+mj-lt"/>
                <a:cs typeface="+mj-lt"/>
              </a:rPr>
              <a:t>What is a Computer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F1A0-F219-377A-F06C-E6768B53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Verdana"/>
                <a:ea typeface="+mn-lt"/>
                <a:cs typeface="+mn-lt"/>
              </a:rPr>
              <a:t>“noun - an electronic device for storing and processing data, typically in binary form, according to instructions given to it in a variable program.”</a:t>
            </a:r>
            <a:endParaRPr lang="en-US" sz="3000">
              <a:latin typeface="Verdana"/>
              <a:ea typeface="Verdan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EBC0A-A53A-63F0-90BA-B5895F4D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26198-956D-9BDC-8C02-63FBB9AC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CCDB-6BE8-17E1-E7CB-C32B4438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531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Verdana"/>
                <a:ea typeface="Verdana"/>
                <a:cs typeface="Calibri Light"/>
              </a:rPr>
              <a:t>History</a:t>
            </a:r>
            <a:endParaRPr lang="en-US" sz="3600">
              <a:latin typeface="Verdana"/>
              <a:ea typeface="Verdan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3E1D89-FEA8-C6E2-E09A-F52EC22D7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622300"/>
              </p:ext>
            </p:extLst>
          </p:nvPr>
        </p:nvGraphicFramePr>
        <p:xfrm>
          <a:off x="626806" y="1474838"/>
          <a:ext cx="771462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314">
                  <a:extLst>
                    <a:ext uri="{9D8B030D-6E8A-4147-A177-3AD203B41FA5}">
                      <a16:colId xmlns:a16="http://schemas.microsoft.com/office/drawing/2014/main" val="908878264"/>
                    </a:ext>
                  </a:extLst>
                </a:gridCol>
                <a:gridCol w="3857314">
                  <a:extLst>
                    <a:ext uri="{9D8B030D-6E8A-4147-A177-3AD203B41FA5}">
                      <a16:colId xmlns:a16="http://schemas.microsoft.com/office/drawing/2014/main" val="1835909366"/>
                    </a:ext>
                  </a:extLst>
                </a:gridCol>
              </a:tblGrid>
              <a:tr h="35579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CFEB31"/>
                          </a:solidFill>
                          <a:latin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CFEB31"/>
                          </a:solidFill>
                          <a:latin typeface="Times New Roman"/>
                        </a:rPr>
                        <a:t>Associated 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74544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1642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Blaise Pascal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33517"/>
                  </a:ext>
                </a:extLst>
              </a:tr>
              <a:tr h="632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1833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Charles Babbage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30860"/>
                  </a:ext>
                </a:extLst>
              </a:tr>
              <a:tr h="6325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1945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E.N.I.A.C.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95052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1947 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The Keyboard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1665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1958 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William Higinbotham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02991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1963 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Douglass Engelbart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45298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1975 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Portable Computer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25137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1986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Age of Computers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07227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1991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W.W.W. 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52096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CFEB31"/>
                          </a:solidFill>
                          <a:latin typeface="Times New Roman"/>
                        </a:rPr>
                        <a:t>Google</a:t>
                      </a: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56035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>
                        <a:solidFill>
                          <a:srgbClr val="CFEB3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517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D26-F035-04E5-6AB0-3C061CE1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1D3F2-0180-01E9-7A66-7E3CA08B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Calculator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BA3EDA0-6E13-5FA7-68B6-CD99C9AF84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3726" r="23726"/>
          <a:stretch/>
        </p:blipFill>
        <p:spPr>
          <a:xfrm>
            <a:off x="3887391" y="987426"/>
            <a:ext cx="5031716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1642 Blaise Pascal. </a:t>
            </a:r>
            <a:endParaRPr lang="en-US" sz="2200">
              <a:solidFill>
                <a:srgbClr val="CFEB31"/>
              </a:solidFill>
              <a:cs typeface="Calibri"/>
            </a:endParaRPr>
          </a:p>
          <a:p>
            <a:pPr algn="ctr"/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Invented the mechanical calculator. This early machine was able to carry out addition, multiplication, division and subtraction.</a:t>
            </a:r>
            <a:endParaRPr lang="en-US" sz="2200">
              <a:solidFill>
                <a:srgbClr val="CFEB31"/>
              </a:solidFill>
              <a:latin typeface="Times New Roman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First Computer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57E36D4-3FA4-F315-CD0D-B07C09A463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8019" r="801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1833 Charles Babbage.</a:t>
            </a:r>
          </a:p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Invented the first computer called The Difference Engine</a:t>
            </a:r>
            <a:endParaRPr lang="en-US" sz="2200">
              <a:solidFill>
                <a:srgbClr val="CFEB31"/>
              </a:solidFill>
              <a:latin typeface="Times New Roman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Digital computer</a:t>
            </a:r>
            <a:endParaRPr lang="en-US" sz="3600" b="1">
              <a:latin typeface="Verdana"/>
              <a:ea typeface="Verdana"/>
            </a:endParaRP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174B6BA-05D7-D843-17B9-D330782F1A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4381" r="14381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1945 ENIAC.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Electronic Numerical Integrator and Computer. The digital era had started with the first general-purpose digital computer.</a:t>
            </a:r>
            <a:endParaRPr lang="en-US" sz="2200">
              <a:solidFill>
                <a:srgbClr val="CFEB31"/>
              </a:solidFill>
              <a:latin typeface="Times New Roman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Keyboard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 descr="A picture containing indoor, typewriter, silver&#10;&#10;Description automatically generated">
            <a:extLst>
              <a:ext uri="{FF2B5EF4-FFF2-40B4-BE49-F238E27FC236}">
                <a16:creationId xmlns:a16="http://schemas.microsoft.com/office/drawing/2014/main" id="{17AD6856-6A79-49F2-0B8E-671B01AAA3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3308" r="23308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1947 Keyboards are more efficient for entering data than the punch cards they replaced. Information can now be processed more efficiently.</a:t>
            </a:r>
            <a:endParaRPr lang="en-US" sz="2200">
              <a:solidFill>
                <a:srgbClr val="CFEB31"/>
              </a:solidFill>
              <a:latin typeface="Times New Roman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The First Video Game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9399EAC-0D49-8A17-0B46-D2E3AE5E63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4840" r="2484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1958 Physicist William Higinbotham created the first video game. It was a very simple tennis game that became the inspiration for a video game called "Pong".</a:t>
            </a:r>
            <a:endParaRPr lang="en-US" sz="2200" dirty="0">
              <a:solidFill>
                <a:srgbClr val="CFEB31"/>
              </a:solidFill>
              <a:latin typeface="Times New Roman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E16-08F9-1C7D-94A3-2D273F4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Verdana"/>
                <a:ea typeface="+mj-lt"/>
                <a:cs typeface="+mj-lt"/>
              </a:rPr>
              <a:t>The Computer Mouse</a:t>
            </a:r>
            <a:endParaRPr lang="en-US" sz="3600" b="1">
              <a:latin typeface="Verdana"/>
              <a:ea typeface="Verdana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F38798E-4236-9F19-5CFC-4C104C8639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4403" r="14403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976C0-36B6-CFF7-AADC-9EA95EC4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CFEB31"/>
                </a:solidFill>
                <a:latin typeface="Times New Roman"/>
                <a:ea typeface="+mn-lt"/>
                <a:cs typeface="+mn-lt"/>
              </a:rPr>
              <a:t>1963 Douglass Engelbart. Invents the first computer mouse. Nicknamed a "mouse" because of the cable looking like a tail.</a:t>
            </a:r>
            <a:endParaRPr lang="en-US" sz="2200">
              <a:solidFill>
                <a:srgbClr val="CFEB31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AF42-1DC4-21BA-54A6-DDF4F2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Yirgalem Gidey Gebru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578D8-F9F8-1A4F-0F31-1EB0FFF8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Overhead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10 Important events in computer history</vt:lpstr>
      <vt:lpstr>What is a Computer</vt:lpstr>
      <vt:lpstr>History</vt:lpstr>
      <vt:lpstr>Calculator</vt:lpstr>
      <vt:lpstr>First Computer</vt:lpstr>
      <vt:lpstr>Digital computer</vt:lpstr>
      <vt:lpstr>Keyboard</vt:lpstr>
      <vt:lpstr>The First Video Game</vt:lpstr>
      <vt:lpstr>The Computer Mouse</vt:lpstr>
      <vt:lpstr>Portable computers</vt:lpstr>
      <vt:lpstr>Computers for everyone</vt:lpstr>
      <vt:lpstr>The Worldwide Web</vt:lpstr>
      <vt:lpstr>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2022-05-06T09:14:03Z</dcterms:created>
  <dcterms:modified xsi:type="dcterms:W3CDTF">2022-05-06T11:25:32Z</dcterms:modified>
</cp:coreProperties>
</file>