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99F1-5AB7-46C9-9351-4927086C6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FFF8-6556-46C6-AB55-5568F406F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1B90-8131-477C-B258-C1F64105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CA09-2493-419B-8F74-72EF482F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31BFA-2CE5-4A93-944A-8AF333F8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29BB-06A6-40F7-B0B7-AC9B01C8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E2B74-56E7-4FB6-AF54-197E9150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7B84-7FD6-4449-B0B5-DCD4EABA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C2F6-95FF-40C8-9158-0DDA5502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267A2-3915-487A-913E-EE3518C7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F8F31-57EE-4D39-8EB5-AECF9C80D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E6848-3C8F-4485-AFE4-93A972CB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AB88-8983-4113-AD22-D7515863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F360-9C2E-42D4-AD80-C436CF9B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64985-0749-4D28-A0AB-2790AAA0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1D2E-342C-4F99-9830-6BAF2CE3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667E-6924-4517-9290-FDE8A544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D51A-60EF-43CF-9567-AB5CE7E7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9C531-0F59-4D6F-9EFF-A0056EC4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F960-936F-43C4-8C31-C00BD8D3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C5EF-E561-47E4-A9FB-33DA75CB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FA3F5-1DB8-4477-BE0E-C65135F4A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F9F54-8AB4-4463-ADD9-35F0F3D0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9C0A-5F77-4AED-B7B7-704CF689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AA93E-93B8-45C3-A7B0-0B196216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2636-028A-4E97-A68C-1B0B05B2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676D-814A-4CDD-8ED0-7B009FF64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2619C-EA0E-4F7F-A6C2-14ACAAE22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668FF-9DE6-4985-A39D-A785B32E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B0415-E0E3-4B5E-8A3A-4F47E629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9528E-C8D3-40E4-BCF8-4886E707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7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D2A0-FBC3-41C1-BBE8-38E9A331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0606-B950-4324-B584-6AEA84966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A9B06-1A5D-4BE4-8AE4-E9EF718BA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56743-9A6F-40FC-9D26-EFFADC009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D0BD2-8404-4E51-B24C-95D8B65F4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B5D15-7A63-4ED9-B5B1-E43EF6B5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E7CEA-280A-45A3-8909-511C1807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0202E-9279-48EE-8BE4-4E077A74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E0F9-42ED-456F-86BD-66750E30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F57C9-D090-421E-BEEE-96165DCA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E6EE2-AEFD-49A0-84A0-D142F966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FCE36-56FC-4319-B1D1-F40FC0DB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D5B5D-59C5-45D1-8167-0AFAFA01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16600-97CB-44E8-89F7-D334D14B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ED013-CDA1-46DE-B162-1151D19A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42FC-166B-446A-9172-8C37C29C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13121-3206-4F20-8044-A959BE91F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902D3-0E5E-48D9-A93C-D66844AB8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6696E-0073-4D7A-9DA4-16E66392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38DFD-58C5-440D-B23A-2207CC10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DA20-3F39-4967-A73D-9B1E2DB9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5657-A2E1-49E8-AC80-98FA77FA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CC310-79A3-4F3E-B45A-D385F32B9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72BB-B256-4F84-A7AB-483CEE1C0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03D36-C9CD-4A91-B7BA-0D51AC60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537D6-56A5-44C2-85DD-0A7DE46D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8642E-C540-43AC-A100-9162F7BA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9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F75E1-3F46-4C8A-90C7-16FF46EB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74F3F-FD49-450B-8184-0B4DED517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9C0B-F44B-452D-9079-F7DFDB2C7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85781-A2F2-489A-B886-CC81BAB4DF6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A5F0-97FB-46A2-B75A-3F44783B8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481A-303E-4F34-9656-3E08D16EC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141D1-BBDD-45B1-924C-17EEC0245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utout of white rectangles forming a line">
            <a:extLst>
              <a:ext uri="{FF2B5EF4-FFF2-40B4-BE49-F238E27FC236}">
                <a16:creationId xmlns:a16="http://schemas.microsoft.com/office/drawing/2014/main" id="{384439EA-C812-457D-B3C8-AD80C99CA7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8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42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503210-BD66-402F-9120-3C70B6543D75}"/>
              </a:ext>
            </a:extLst>
          </p:cNvPr>
          <p:cNvSpPr/>
          <p:nvPr/>
        </p:nvSpPr>
        <p:spPr>
          <a:xfrm>
            <a:off x="323849" y="2927907"/>
            <a:ext cx="3400426" cy="368863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72000">
                <a:schemeClr val="accent1">
                  <a:lumMod val="60000"/>
                  <a:lumOff val="40000"/>
                  <a:alpha val="60000"/>
                </a:schemeClr>
              </a:gs>
              <a:gs pos="83000">
                <a:schemeClr val="accent1">
                  <a:lumMod val="60000"/>
                  <a:lumOff val="40000"/>
                  <a:alpha val="67000"/>
                </a:schemeClr>
              </a:gs>
              <a:gs pos="100000">
                <a:schemeClr val="accent1">
                  <a:lumMod val="60000"/>
                  <a:lumOff val="40000"/>
                  <a:alpha val="52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  <a:alpha val="83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B65E58-66AF-415F-81B8-9176505E18A8}"/>
              </a:ext>
            </a:extLst>
          </p:cNvPr>
          <p:cNvSpPr/>
          <p:nvPr/>
        </p:nvSpPr>
        <p:spPr>
          <a:xfrm>
            <a:off x="323846" y="324606"/>
            <a:ext cx="11630027" cy="533400"/>
          </a:xfrm>
          <a:prstGeom prst="roundRect">
            <a:avLst>
              <a:gd name="adj" fmla="val 40774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72000">
                <a:schemeClr val="accent1">
                  <a:lumMod val="60000"/>
                  <a:lumOff val="40000"/>
                  <a:alpha val="67000"/>
                </a:schemeClr>
              </a:gs>
              <a:gs pos="83000">
                <a:schemeClr val="accent1">
                  <a:lumMod val="60000"/>
                  <a:lumOff val="40000"/>
                  <a:alpha val="70000"/>
                </a:schemeClr>
              </a:gs>
              <a:gs pos="100000">
                <a:schemeClr val="accent1">
                  <a:lumMod val="60000"/>
                  <a:lumOff val="40000"/>
                  <a:alpha val="62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                                                                                                                                                                                           </a:t>
            </a:r>
            <a:r>
              <a:rPr lang="ar-EG" sz="2000" dirty="0"/>
              <a:t> </a:t>
            </a: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90C64D-7EFE-4ECF-A8DF-0D9D3D9824B9}"/>
              </a:ext>
            </a:extLst>
          </p:cNvPr>
          <p:cNvSpPr/>
          <p:nvPr/>
        </p:nvSpPr>
        <p:spPr>
          <a:xfrm>
            <a:off x="323848" y="1116669"/>
            <a:ext cx="3400427" cy="155257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72000">
                <a:schemeClr val="accent1">
                  <a:lumMod val="60000"/>
                  <a:lumOff val="40000"/>
                  <a:alpha val="60000"/>
                </a:schemeClr>
              </a:gs>
              <a:gs pos="83000">
                <a:schemeClr val="accent1">
                  <a:lumMod val="60000"/>
                  <a:lumOff val="40000"/>
                  <a:alpha val="67000"/>
                </a:schemeClr>
              </a:gs>
              <a:gs pos="100000">
                <a:schemeClr val="accent1">
                  <a:lumMod val="60000"/>
                  <a:lumOff val="40000"/>
                  <a:alpha val="52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  <a:alpha val="83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978FD8-5095-48D8-BC33-A0EB49F4E096}"/>
              </a:ext>
            </a:extLst>
          </p:cNvPr>
          <p:cNvSpPr/>
          <p:nvPr/>
        </p:nvSpPr>
        <p:spPr>
          <a:xfrm>
            <a:off x="4048122" y="3877201"/>
            <a:ext cx="7820030" cy="260323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72000">
                <a:schemeClr val="accent1">
                  <a:lumMod val="60000"/>
                  <a:lumOff val="40000"/>
                  <a:alpha val="60000"/>
                </a:schemeClr>
              </a:gs>
              <a:gs pos="83000">
                <a:schemeClr val="accent1">
                  <a:lumMod val="60000"/>
                  <a:lumOff val="40000"/>
                  <a:alpha val="67000"/>
                </a:schemeClr>
              </a:gs>
              <a:gs pos="100000">
                <a:schemeClr val="accent1">
                  <a:lumMod val="60000"/>
                  <a:lumOff val="40000"/>
                  <a:alpha val="52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  <a:alpha val="83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F48768-AFD3-4E2F-9FED-3CC094953BA4}"/>
              </a:ext>
            </a:extLst>
          </p:cNvPr>
          <p:cNvSpPr/>
          <p:nvPr/>
        </p:nvSpPr>
        <p:spPr>
          <a:xfrm>
            <a:off x="4048122" y="1116668"/>
            <a:ext cx="7820030" cy="250187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72000">
                <a:schemeClr val="accent1">
                  <a:lumMod val="60000"/>
                  <a:lumOff val="40000"/>
                  <a:alpha val="60000"/>
                </a:schemeClr>
              </a:gs>
              <a:gs pos="83000">
                <a:schemeClr val="accent1">
                  <a:lumMod val="60000"/>
                  <a:lumOff val="40000"/>
                  <a:alpha val="67000"/>
                </a:schemeClr>
              </a:gs>
              <a:gs pos="100000">
                <a:schemeClr val="accent1">
                  <a:lumMod val="60000"/>
                  <a:lumOff val="40000"/>
                  <a:alpha val="52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  <a:alpha val="83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Line arrow: Rotate right with solid fill">
            <a:extLst>
              <a:ext uri="{FF2B5EF4-FFF2-40B4-BE49-F238E27FC236}">
                <a16:creationId xmlns:a16="http://schemas.microsoft.com/office/drawing/2014/main" id="{F65386A5-5CF2-4CA1-9596-3A717DE65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5285" y="373342"/>
            <a:ext cx="435928" cy="435928"/>
          </a:xfrm>
          <a:prstGeom prst="rect">
            <a:avLst/>
          </a:prstGeom>
        </p:spPr>
      </p:pic>
      <p:pic>
        <p:nvPicPr>
          <p:cNvPr id="12" name="Graphic 11" descr="Brain in head with solid fill">
            <a:extLst>
              <a:ext uri="{FF2B5EF4-FFF2-40B4-BE49-F238E27FC236}">
                <a16:creationId xmlns:a16="http://schemas.microsoft.com/office/drawing/2014/main" id="{1A0168C0-B021-4803-A5BE-5B41CC590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452" y="373342"/>
            <a:ext cx="435928" cy="435928"/>
          </a:xfrm>
          <a:prstGeom prst="rect">
            <a:avLst/>
          </a:prstGeom>
        </p:spPr>
      </p:pic>
      <p:pic>
        <p:nvPicPr>
          <p:cNvPr id="13" name="Graphic 12" descr="Music with solid fill">
            <a:extLst>
              <a:ext uri="{FF2B5EF4-FFF2-40B4-BE49-F238E27FC236}">
                <a16:creationId xmlns:a16="http://schemas.microsoft.com/office/drawing/2014/main" id="{F4A8E913-C37D-43EB-82B1-FAFE4378C3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6380" y="390319"/>
            <a:ext cx="459627" cy="459627"/>
          </a:xfrm>
          <a:prstGeom prst="rect">
            <a:avLst/>
          </a:prstGeom>
        </p:spPr>
      </p:pic>
      <p:pic>
        <p:nvPicPr>
          <p:cNvPr id="14" name="Graphic 13" descr="Brain in head with solid fill">
            <a:extLst>
              <a:ext uri="{FF2B5EF4-FFF2-40B4-BE49-F238E27FC236}">
                <a16:creationId xmlns:a16="http://schemas.microsoft.com/office/drawing/2014/main" id="{5E21CEE5-1E8F-4069-A22E-4DB834C9BA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452" y="4465365"/>
            <a:ext cx="435928" cy="415791"/>
          </a:xfrm>
          <a:prstGeom prst="rect">
            <a:avLst/>
          </a:prstGeom>
        </p:spPr>
      </p:pic>
      <p:pic>
        <p:nvPicPr>
          <p:cNvPr id="16" name="Graphic 15" descr="Bar chart with solid fill">
            <a:extLst>
              <a:ext uri="{FF2B5EF4-FFF2-40B4-BE49-F238E27FC236}">
                <a16:creationId xmlns:a16="http://schemas.microsoft.com/office/drawing/2014/main" id="{086397E0-B601-4E5F-A542-C9A6D133C7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0452" y="3234440"/>
            <a:ext cx="435928" cy="4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1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2025-08-23T16:38:25Z</dcterms:created>
  <dcterms:modified xsi:type="dcterms:W3CDTF">2025-09-20T18:45:52Z</dcterms:modified>
</cp:coreProperties>
</file>