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DB5E-EFF1-415C-BE8D-FD270175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4D030-1822-4FA3-A4C8-39DB287D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8785-A8B4-46D5-952B-6E52238D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B4F7-4E3C-4A83-AA75-BECC9564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D256-6006-4134-8EB8-D218B41C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2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5281-C786-443B-8035-7FCA725D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79801-3196-439C-8ED5-E8EC2071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E7D6-5F8C-48FF-9FDB-8D186A40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5E23-7F63-4E97-838C-C5A17C9E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3E87-CABB-4380-BD84-4C57CF06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21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0D46F-C577-4F3A-A06C-A3EF42CAA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F5B25-4601-4EE3-8592-E4AD9DB3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C443-CA67-422C-88FD-0071D1EE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30CB-588D-44A9-B12A-9B25E2F1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1526-30AF-4A7F-96E2-71D549E9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96F3-E085-4EEE-AA1F-C00743B7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61C6-907A-447C-BC26-EC8A81A8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7D05-C825-48AC-BEDC-C45D2B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9FA7-F184-419B-9FC5-AE37718B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CFFC-0AF3-4383-9E24-491F0D1D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91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73C5-46EF-4A46-92B6-63E43656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3FE7-373C-4E34-B5BE-6A5BC278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35A5-ABBA-463C-AC12-1B36AAA6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1BF9-36FE-43A9-A7A6-FE467EF5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1538-04FD-4ADD-88E2-88615A8B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92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BB90-74A5-4753-8C5A-30B2E5B1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6527-E2F2-45B5-B386-48726509C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1984-CE3A-43F3-922A-C5B81835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898D-F0DD-42DB-8132-BE3B1F5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77C9E-2794-41BA-85E6-BD930CD0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723C-73D9-4BA1-8B80-2B38C469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3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EBD-F21C-496A-AF56-4851172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523B-F060-4153-9233-D8A154BE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827CD-9E1D-47D8-9B8C-BD4630B0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2E515-E732-4A78-A12C-AF5D8BAA3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0EC97-38CA-4114-AE02-02C4A743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7CEF4-28AF-4727-BB2E-8EC35C9C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41DBB-2991-4368-97F7-01F718DE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63B1A-CAE2-4BE1-9879-3A446BB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295D-D227-47CE-A7D0-7AB9F6C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953BA-970C-4B3D-8B98-33489186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C46A-6AA4-4032-A218-EFAC387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845DB-8A20-453C-BCB2-8EDC960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55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6FAB7-BFE1-4935-8089-5B2ACDEC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CA01-2E78-44B9-861D-F0EAA748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A66C-9E3C-46DF-9D97-C6061E5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7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91CD-3B0F-43C1-9A07-208BAFE8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7826-5D9D-4AB8-96AE-72DC68D5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CEB94-8B3A-47E2-8177-D97A2033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F1B9C-B4E0-442B-A724-6BF15F45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A585F-1296-4C92-90E9-D312F797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78CFE-64A9-4EC0-9641-1A6297EF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01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0273-7DEF-4520-A4B6-18FB5330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A4670-8CB2-4149-809F-F3B00BA50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2A0F-CE6E-4B14-AD39-07A1C0EB2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F18FC-64A5-4659-BBA0-AD488466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BBC8E-6FD9-4815-AE15-1F5F88BA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972A-C852-4F2D-8734-FF00E1F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6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DDD42-68DC-4EFD-8EB9-1AE1DE2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D489-BD17-4574-BC8B-6F7524C9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DE5-30D4-4195-AE53-5ADDFE9B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92A-78E5-4CE7-A5AB-95A5E506B379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8BCA-DE35-4690-92E4-DFCF55A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3A5B-6C53-4703-B930-20042087A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6C4B-C4B0-44E5-8085-410B3A5275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2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9DAB-B118-4E84-8176-26B23FAEF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91F12-75C1-408F-96B2-5D75B3AB5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59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Kleinekorte, Juergen</dc:creator>
  <cp:lastModifiedBy>Kleinekorte, Juergen</cp:lastModifiedBy>
  <cp:revision>1</cp:revision>
  <dcterms:created xsi:type="dcterms:W3CDTF">2018-07-03T11:53:52Z</dcterms:created>
  <dcterms:modified xsi:type="dcterms:W3CDTF">2018-07-03T11:55:28Z</dcterms:modified>
</cp:coreProperties>
</file>