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Muttabik</a:t>
            </a:r>
            <a:r>
              <a:rPr lang="en-US" dirty="0" smtClean="0"/>
              <a:t>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Lathief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611293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611293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59" y="6079065"/>
            <a:ext cx="457200" cy="457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89001" y="6197091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085643468896</a:t>
            </a:r>
            <a:endParaRPr lang="en-US" sz="1400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385313" y="6180157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moefala</a:t>
            </a:r>
            <a:endParaRPr lang="en-US" sz="1400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017558" y="6213769"/>
            <a:ext cx="2890309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Muttabik</a:t>
            </a:r>
            <a:r>
              <a:rPr lang="en-US" sz="1400" dirty="0" smtClean="0"/>
              <a:t> </a:t>
            </a:r>
            <a:r>
              <a:rPr lang="en-US" sz="1400" dirty="0" err="1" smtClean="0"/>
              <a:t>Fathul</a:t>
            </a:r>
            <a:r>
              <a:rPr lang="en-US" sz="1400" dirty="0" smtClean="0"/>
              <a:t> </a:t>
            </a:r>
            <a:r>
              <a:rPr lang="en-US" sz="1400" dirty="0" err="1" smtClean="0"/>
              <a:t>Lathief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67" y="6087275"/>
            <a:ext cx="628650" cy="4572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536517" y="6205302"/>
            <a:ext cx="3438526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muttabik.lathief@gmail.com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– Do-While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64967" cy="4093243"/>
          </a:xfrm>
        </p:spPr>
        <p:txBody>
          <a:bodyPr/>
          <a:lstStyle/>
          <a:p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didalamnya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diulang-ulang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perintahnya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Perbedaan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do...while </a:t>
            </a:r>
            <a:r>
              <a:rPr lang="en-US" sz="2000" dirty="0" err="1"/>
              <a:t>pemeriksaan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.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kondsinya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7" y="1625385"/>
            <a:ext cx="4003981" cy="42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- For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90367" cy="4093243"/>
          </a:xfrm>
        </p:spPr>
        <p:txBody>
          <a:bodyPr/>
          <a:lstStyle/>
          <a:p>
            <a:pPr algn="just"/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kali.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penghitung</a:t>
            </a:r>
            <a:r>
              <a:rPr lang="en-US" sz="2000" dirty="0"/>
              <a:t>.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3204633"/>
            <a:ext cx="9991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-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624233" cy="4093243"/>
          </a:xfrm>
        </p:spPr>
        <p:txBody>
          <a:bodyPr/>
          <a:lstStyle/>
          <a:p>
            <a:pPr algn="just"/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control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pengulangan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array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array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kali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pengulangan</a:t>
            </a:r>
            <a:r>
              <a:rPr lang="en-US" sz="2000" dirty="0"/>
              <a:t>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0" y="3672006"/>
            <a:ext cx="7515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Percabangan</a:t>
            </a:r>
            <a:r>
              <a:rPr lang="en-US" dirty="0" smtClean="0"/>
              <a:t> - 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556500" cy="4093243"/>
          </a:xfrm>
        </p:spPr>
        <p:txBody>
          <a:bodyPr/>
          <a:lstStyle/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pemeriksaan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if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ekspresi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if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benar</a:t>
            </a:r>
            <a:r>
              <a:rPr lang="en-US" sz="2000" b="1" dirty="0" smtClean="0">
                <a:solidFill>
                  <a:srgbClr val="FFC000"/>
                </a:solidFill>
              </a:rPr>
              <a:t> (true).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3" y="3267075"/>
            <a:ext cx="2514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Percabangan</a:t>
            </a:r>
            <a:r>
              <a:rPr lang="en-US" dirty="0" smtClean="0"/>
              <a:t> - 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538633" cy="409324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,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operator </a:t>
            </a:r>
            <a:r>
              <a:rPr lang="en-US" sz="2000" dirty="0" err="1" smtClean="0"/>
              <a:t>perbandingan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(</a:t>
            </a:r>
            <a:r>
              <a:rPr lang="en-US" sz="2000" dirty="0" err="1" smtClean="0"/>
              <a:t>khusus</a:t>
            </a:r>
            <a:r>
              <a:rPr lang="en-US" sz="2000" dirty="0" smtClean="0"/>
              <a:t> ==)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 </a:t>
            </a:r>
            <a:r>
              <a:rPr lang="en-US" sz="2000" dirty="0" err="1"/>
              <a:t>maka</a:t>
            </a:r>
            <a:r>
              <a:rPr lang="en-US" sz="2000" dirty="0"/>
              <a:t> statement-statement yang </a:t>
            </a:r>
            <a:r>
              <a:rPr lang="en-US" sz="2000" dirty="0" err="1"/>
              <a:t>diapit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77" y="2531574"/>
            <a:ext cx="7940675" cy="27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5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Percabangan</a:t>
            </a:r>
            <a:r>
              <a:rPr lang="en-US" dirty="0" smtClean="0"/>
              <a:t> - 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538633" cy="409324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. 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(||)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AND (&amp;&amp;)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mengkombinasikannya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endParaRPr lang="en-US" sz="2000" b="1" dirty="0" smtClean="0">
              <a:solidFill>
                <a:srgbClr val="FFC000"/>
              </a:solidFill>
            </a:endParaRPr>
          </a:p>
          <a:p>
            <a:endParaRPr lang="en-US" sz="2000" b="1" dirty="0" smtClean="0">
              <a:solidFill>
                <a:srgbClr val="FFC00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 </a:t>
            </a:r>
            <a:r>
              <a:rPr lang="en-US" sz="2000" dirty="0" err="1"/>
              <a:t>maka</a:t>
            </a:r>
            <a:r>
              <a:rPr lang="en-US" sz="2000" dirty="0"/>
              <a:t> statement-statement yang </a:t>
            </a:r>
            <a:r>
              <a:rPr lang="en-US" sz="2000" dirty="0" err="1"/>
              <a:t>diapit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</a:t>
            </a:r>
            <a:endParaRPr lang="en-US" sz="2000" b="1" dirty="0">
              <a:solidFill>
                <a:srgbClr val="FFC00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93205"/>
              </p:ext>
            </p:extLst>
          </p:nvPr>
        </p:nvGraphicFramePr>
        <p:xfrm>
          <a:off x="2438400" y="2529416"/>
          <a:ext cx="54283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"/>
                <a:gridCol w="1135380"/>
                <a:gridCol w="1541603"/>
                <a:gridCol w="1616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Syarat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Syarat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Ouput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Percabangan</a:t>
            </a:r>
            <a:r>
              <a:rPr lang="en-US" dirty="0" smtClean="0"/>
              <a:t> – Else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708900" cy="4093243"/>
          </a:xfrm>
        </p:spPr>
        <p:txBody>
          <a:bodyPr/>
          <a:lstStyle/>
          <a:p>
            <a:pPr algn="just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alternative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proses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alternative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Else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seurutan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if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smtClean="0"/>
              <a:t>TRUE,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statement 1, </a:t>
            </a:r>
            <a:r>
              <a:rPr lang="en-US" sz="2000" dirty="0" err="1" smtClean="0"/>
              <a:t>dan</a:t>
            </a:r>
            <a:r>
              <a:rPr lang="en-US" sz="2000" dirty="0" smtClean="0"/>
              <a:t> 2</a:t>
            </a:r>
          </a:p>
          <a:p>
            <a:pPr algn="just"/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smtClean="0"/>
              <a:t>FALSE, </a:t>
            </a:r>
            <a:r>
              <a:rPr lang="en-US" sz="2000" dirty="0" err="1" smtClean="0"/>
              <a:t>maka</a:t>
            </a:r>
            <a:r>
              <a:rPr lang="en-US" sz="2000" dirty="0" smtClean="0"/>
              <a:t> statement3</a:t>
            </a:r>
            <a:r>
              <a:rPr lang="en-US" sz="2000" dirty="0"/>
              <a:t>, statement4,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0" y="1625385"/>
            <a:ext cx="2705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Percabangan</a:t>
            </a:r>
            <a:r>
              <a:rPr lang="en-US" dirty="0" smtClean="0"/>
              <a:t> – Else-If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61300" cy="4093243"/>
          </a:xfrm>
        </p:spPr>
        <p:txBody>
          <a:bodyPr/>
          <a:lstStyle/>
          <a:p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/>
              <a:t>Jika</a:t>
            </a:r>
            <a:r>
              <a:rPr lang="en-US" sz="2000" dirty="0"/>
              <a:t> syarat1 </a:t>
            </a:r>
            <a:r>
              <a:rPr lang="en-US" sz="2000" dirty="0" err="1"/>
              <a:t>bernilai</a:t>
            </a:r>
            <a:r>
              <a:rPr lang="en-US" sz="2000" dirty="0"/>
              <a:t> TRUE, </a:t>
            </a:r>
            <a:r>
              <a:rPr lang="en-US" sz="2000" dirty="0" err="1"/>
              <a:t>maka</a:t>
            </a:r>
            <a:r>
              <a:rPr lang="en-US" sz="2000" dirty="0"/>
              <a:t> statement11, statement12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/>
              <a:t>jika</a:t>
            </a:r>
            <a:r>
              <a:rPr lang="en-US" sz="2000" dirty="0"/>
              <a:t> syarat1 FALSE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dicek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syarat2. </a:t>
            </a:r>
            <a:r>
              <a:rPr lang="en-US" sz="2000" dirty="0" err="1"/>
              <a:t>Jika</a:t>
            </a:r>
            <a:r>
              <a:rPr lang="en-US" sz="2000" dirty="0"/>
              <a:t> syarat2 TRUE </a:t>
            </a:r>
            <a:r>
              <a:rPr lang="en-US" sz="2000" dirty="0" err="1"/>
              <a:t>maka</a:t>
            </a:r>
            <a:r>
              <a:rPr lang="en-US" sz="2000" dirty="0"/>
              <a:t> statemen21, statement22,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/>
              <a:t>jika</a:t>
            </a:r>
            <a:r>
              <a:rPr lang="en-US" sz="2000" dirty="0"/>
              <a:t> syarat2 FALSE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dicek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 (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). Statement1, statement2,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566" y="810690"/>
            <a:ext cx="3124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- Switch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44833" cy="4093243"/>
          </a:xfrm>
        </p:spPr>
        <p:txBody>
          <a:bodyPr/>
          <a:lstStyle/>
          <a:p>
            <a:pPr algn="just"/>
            <a:r>
              <a:rPr lang="en-US" sz="2000" dirty="0" err="1" smtClean="0"/>
              <a:t>Kontrol</a:t>
            </a:r>
            <a:r>
              <a:rPr lang="en-US" sz="2000" dirty="0" smtClean="0"/>
              <a:t> </a:t>
            </a:r>
            <a:r>
              <a:rPr lang="en-US" sz="2000" dirty="0"/>
              <a:t>switch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dicek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option yang </a:t>
            </a:r>
            <a:r>
              <a:rPr lang="en-US" sz="2000" dirty="0" err="1"/>
              <a:t>ada</a:t>
            </a:r>
            <a:r>
              <a:rPr lang="en-US" sz="2000" dirty="0"/>
              <a:t> (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bagian</a:t>
            </a:r>
            <a:r>
              <a:rPr lang="en-US" sz="2000" dirty="0"/>
              <a:t> case).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option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statement-statement di </a:t>
            </a:r>
            <a:r>
              <a:rPr lang="en-US" sz="2000" dirty="0" err="1"/>
              <a:t>bawah</a:t>
            </a:r>
            <a:r>
              <a:rPr lang="en-US" sz="2000" dirty="0"/>
              <a:t> option </a:t>
            </a:r>
            <a:r>
              <a:rPr lang="en-US" sz="2000" dirty="0" err="1"/>
              <a:t>tersebutlah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r>
              <a:rPr lang="en-US" sz="2000" dirty="0" err="1"/>
              <a:t>Bagian</a:t>
            </a:r>
            <a:r>
              <a:rPr lang="en-US" sz="2000" dirty="0"/>
              <a:t> default </a:t>
            </a:r>
            <a:r>
              <a:rPr lang="en-US" sz="2000" dirty="0" err="1"/>
              <a:t>adalah</a:t>
            </a:r>
            <a:r>
              <a:rPr lang="en-US" sz="2000" dirty="0"/>
              <a:t> optional (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,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).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91" y="937690"/>
            <a:ext cx="4095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– While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64967" cy="4093243"/>
          </a:xfrm>
        </p:spPr>
        <p:txBody>
          <a:bodyPr/>
          <a:lstStyle/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,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seurutan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berulang-ulang</a:t>
            </a:r>
            <a:r>
              <a:rPr lang="en-US" sz="2000" dirty="0"/>
              <a:t>.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,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Statement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berulang-ulang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dipenuhi</a:t>
            </a:r>
            <a:r>
              <a:rPr lang="en-US" sz="2000" dirty="0"/>
              <a:t>. </a:t>
            </a:r>
          </a:p>
          <a:p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maka</a:t>
            </a:r>
            <a:r>
              <a:rPr lang="en-US" sz="2000" dirty="0" smtClean="0"/>
              <a:t> statement-statement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while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berulang-ulang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berhenti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FALSE.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diulang-ulang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dicek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atau</a:t>
            </a:r>
            <a:r>
              <a:rPr lang="en-US" sz="2000" dirty="0" smtClean="0"/>
              <a:t> FALSE.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TRUE </a:t>
            </a:r>
            <a:r>
              <a:rPr lang="en-US" sz="2000" dirty="0" err="1" smtClean="0"/>
              <a:t>maka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FALSE,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berhenti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kata lain, statement </a:t>
            </a:r>
            <a:r>
              <a:rPr lang="en-US" sz="2000" dirty="0" err="1" smtClean="0"/>
              <a:t>dalam</a:t>
            </a:r>
            <a:r>
              <a:rPr lang="en-US" sz="2000" dirty="0" smtClean="0"/>
              <a:t> WHILE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pernah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FALSE.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83" y="1698095"/>
            <a:ext cx="2781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– While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64967" cy="4093243"/>
          </a:xfrm>
        </p:spPr>
        <p:txBody>
          <a:bodyPr/>
          <a:lstStyle/>
          <a:p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maka</a:t>
            </a:r>
            <a:r>
              <a:rPr lang="en-US" sz="2000" dirty="0" smtClean="0"/>
              <a:t> statement-statement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while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berulang-ulang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berhenti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FALSE. </a:t>
            </a:r>
          </a:p>
          <a:p>
            <a:r>
              <a:rPr lang="en-US" sz="2000" dirty="0" err="1" smtClean="0"/>
              <a:t>Sebelum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diulang-ulang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dicek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atau</a:t>
            </a:r>
            <a:r>
              <a:rPr lang="en-US" sz="2000" dirty="0" smtClean="0"/>
              <a:t> FALSE. </a:t>
            </a:r>
          </a:p>
          <a:p>
            <a:r>
              <a:rPr lang="en-US" sz="2000" dirty="0" err="1" smtClean="0"/>
              <a:t>Apabila</a:t>
            </a:r>
            <a:r>
              <a:rPr lang="en-US" sz="2000" dirty="0" smtClean="0"/>
              <a:t> TRUE </a:t>
            </a:r>
            <a:r>
              <a:rPr lang="en-US" sz="2000" dirty="0" err="1" smtClean="0"/>
              <a:t>maka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FALSE,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berhenti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kata lain, statement </a:t>
            </a:r>
            <a:r>
              <a:rPr lang="en-US" sz="2000" dirty="0" err="1" smtClean="0"/>
              <a:t>dalam</a:t>
            </a:r>
            <a:r>
              <a:rPr lang="en-US" sz="2000" dirty="0" smtClean="0"/>
              <a:t> WHILE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pernah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FALSE.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83" y="1698095"/>
            <a:ext cx="2781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691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Office Theme</vt:lpstr>
      <vt:lpstr>Struktur Kontrol</vt:lpstr>
      <vt:lpstr>1. Percabangan - IF</vt:lpstr>
      <vt:lpstr>1. Percabangan - IF</vt:lpstr>
      <vt:lpstr>1. Percabangan - IF</vt:lpstr>
      <vt:lpstr>2. Percabangan – Else</vt:lpstr>
      <vt:lpstr>3. Percabangan – Else-If</vt:lpstr>
      <vt:lpstr>Percabangan - Switch</vt:lpstr>
      <vt:lpstr>Perulangan – While</vt:lpstr>
      <vt:lpstr>Perulangan – While</vt:lpstr>
      <vt:lpstr>Perulangan – Do-While</vt:lpstr>
      <vt:lpstr>Perulangan - For</vt:lpstr>
      <vt:lpstr>Perulangan - Foreach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2020-09-16T01:38:36Z</dcterms:created>
  <dcterms:modified xsi:type="dcterms:W3CDTF">2020-09-28T04:30:31Z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