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DAN PHP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Muttabik</a:t>
            </a:r>
            <a:r>
              <a:rPr lang="en-US" dirty="0" smtClean="0"/>
              <a:t> </a:t>
            </a:r>
            <a:r>
              <a:rPr lang="en-US" dirty="0" err="1" smtClean="0"/>
              <a:t>Fathul</a:t>
            </a:r>
            <a:r>
              <a:rPr lang="en-US" dirty="0" smtClean="0"/>
              <a:t> </a:t>
            </a:r>
            <a:r>
              <a:rPr lang="en-US" dirty="0" err="1" smtClean="0"/>
              <a:t>Lathief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2" y="6112933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6112933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59" y="6079065"/>
            <a:ext cx="457200" cy="457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89001" y="6197091"/>
            <a:ext cx="2039112" cy="2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085643468896</a:t>
            </a:r>
            <a:endParaRPr lang="en-US" sz="1400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3385313" y="6180157"/>
            <a:ext cx="2039112" cy="2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moefala</a:t>
            </a:r>
            <a:endParaRPr lang="en-US" sz="1400" dirty="0"/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5017558" y="6213769"/>
            <a:ext cx="2890309" cy="288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Muttabik</a:t>
            </a:r>
            <a:r>
              <a:rPr lang="en-US" sz="1400" dirty="0" smtClean="0"/>
              <a:t> </a:t>
            </a:r>
            <a:r>
              <a:rPr lang="en-US" sz="1400" dirty="0" err="1" smtClean="0"/>
              <a:t>Fathul</a:t>
            </a:r>
            <a:r>
              <a:rPr lang="en-US" sz="1400" dirty="0" smtClean="0"/>
              <a:t> </a:t>
            </a:r>
            <a:r>
              <a:rPr lang="en-US" sz="1400" dirty="0" err="1" smtClean="0"/>
              <a:t>Lathief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67" y="6087275"/>
            <a:ext cx="628650" cy="4572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8536517" y="6205302"/>
            <a:ext cx="3438526" cy="288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muttabik.lathief@gmail.com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62900" cy="4093243"/>
          </a:xfrm>
        </p:spPr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form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form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1" y="2388658"/>
            <a:ext cx="3902096" cy="4291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05" y="2388658"/>
            <a:ext cx="7193713" cy="27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243667"/>
            <a:ext cx="10350500" cy="3474961"/>
          </a:xfrm>
        </p:spPr>
        <p:txBody>
          <a:bodyPr/>
          <a:lstStyle/>
          <a:p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formulir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, data </a:t>
            </a:r>
            <a:r>
              <a:rPr lang="en-US" sz="2000" dirty="0" err="1"/>
              <a:t>formulir</a:t>
            </a:r>
            <a:r>
              <a:rPr lang="en-US" sz="2000" dirty="0"/>
              <a:t>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method = "post".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$ </a:t>
            </a:r>
            <a:r>
              <a:rPr lang="en-US" sz="2000" b="1" dirty="0">
                <a:solidFill>
                  <a:srgbClr val="FFC000"/>
                </a:solidFill>
              </a:rPr>
              <a:t>_SERVER ["PHP_SELF"]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super global yang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file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skrip</a:t>
            </a:r>
            <a:r>
              <a:rPr lang="en-US" sz="2000" dirty="0"/>
              <a:t> 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Jadi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C000"/>
                </a:solidFill>
              </a:rPr>
              <a:t>$ _SERVER ["PHP_SELF"] </a:t>
            </a:r>
            <a:r>
              <a:rPr lang="en-US" sz="2000" dirty="0" err="1"/>
              <a:t>mengirimkan</a:t>
            </a:r>
            <a:r>
              <a:rPr lang="en-US" sz="2000" dirty="0"/>
              <a:t> data </a:t>
            </a:r>
            <a:r>
              <a:rPr lang="en-US" sz="2000" dirty="0" err="1"/>
              <a:t>formulir</a:t>
            </a:r>
            <a:r>
              <a:rPr lang="en-US" sz="2000" dirty="0"/>
              <a:t> yang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 </a:t>
            </a:r>
            <a:r>
              <a:rPr lang="en-US" sz="2000" dirty="0" err="1"/>
              <a:t>alih-alih</a:t>
            </a:r>
            <a:r>
              <a:rPr lang="en-US" sz="2000" dirty="0"/>
              <a:t> </a:t>
            </a:r>
            <a:r>
              <a:rPr lang="en-US" sz="2000" dirty="0" err="1"/>
              <a:t>melompat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lain.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di </a:t>
            </a:r>
            <a:r>
              <a:rPr lang="en-US" sz="2000" dirty="0" err="1"/>
              <a:t>halaman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formulir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88319"/>
            <a:ext cx="9697020" cy="42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Penampung</a:t>
            </a:r>
            <a:r>
              <a:rPr lang="en-US" dirty="0" smtClean="0"/>
              <a:t> Data Form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3835400"/>
            <a:ext cx="10807700" cy="2844800"/>
          </a:xfrm>
        </p:spPr>
        <p:txBody>
          <a:bodyPr/>
          <a:lstStyle/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trim</a:t>
            </a:r>
            <a:r>
              <a:rPr lang="en-US" sz="2000" b="1" dirty="0">
                <a:solidFill>
                  <a:srgbClr val="FFC000"/>
                </a:solidFill>
              </a:rPr>
              <a:t>() </a:t>
            </a:r>
            <a:r>
              <a:rPr lang="en-US" sz="2000" dirty="0"/>
              <a:t>: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spasi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string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stripslashes</a:t>
            </a:r>
            <a:r>
              <a:rPr lang="en-US" sz="2000" b="1" dirty="0">
                <a:solidFill>
                  <a:srgbClr val="FFC000"/>
                </a:solidFill>
              </a:rPr>
              <a:t>() </a:t>
            </a:r>
            <a:r>
              <a:rPr lang="en-US" sz="2000" dirty="0"/>
              <a:t>: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smtClean="0"/>
              <a:t>backslashes </a:t>
            </a:r>
            <a:r>
              <a:rPr lang="en-US" sz="2000" dirty="0"/>
              <a:t>yang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addlashes</a:t>
            </a:r>
            <a:r>
              <a:rPr lang="en-US" sz="2000" dirty="0"/>
              <a:t> </a:t>
            </a:r>
            <a:r>
              <a:rPr lang="en-US" sz="2000" dirty="0" smtClean="0"/>
              <a:t>().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membersihkan</a:t>
            </a:r>
            <a:r>
              <a:rPr lang="en-US" sz="2000" dirty="0"/>
              <a:t> data yang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database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formulir</a:t>
            </a:r>
            <a:r>
              <a:rPr lang="en-US" sz="2000" dirty="0"/>
              <a:t> HTML.</a:t>
            </a:r>
            <a:endParaRPr lang="en-US" sz="2000" dirty="0" smtClean="0"/>
          </a:p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htmlspecialchars</a:t>
            </a:r>
            <a:r>
              <a:rPr lang="en-US" sz="2000" b="1" dirty="0">
                <a:solidFill>
                  <a:srgbClr val="FFC000"/>
                </a:solidFill>
              </a:rPr>
              <a:t> () </a:t>
            </a:r>
            <a:r>
              <a:rPr lang="en-US" sz="2000" b="1" dirty="0" smtClean="0">
                <a:solidFill>
                  <a:srgbClr val="FFC000"/>
                </a:solidFill>
              </a:rPr>
              <a:t>: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entitas</a:t>
            </a:r>
            <a:r>
              <a:rPr lang="en-US" sz="2000" dirty="0"/>
              <a:t> HTML.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menggantikan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HTML </a:t>
            </a:r>
            <a:r>
              <a:rPr lang="en-US" sz="2000" dirty="0" err="1"/>
              <a:t>seperti</a:t>
            </a:r>
            <a:r>
              <a:rPr lang="en-US" sz="2000" dirty="0"/>
              <a:t> &lt;</a:t>
            </a:r>
            <a:r>
              <a:rPr lang="en-US" sz="2000" dirty="0" err="1"/>
              <a:t>dan</a:t>
            </a:r>
            <a:r>
              <a:rPr lang="en-US" sz="2000" dirty="0"/>
              <a:t>&gt; </a:t>
            </a:r>
            <a:r>
              <a:rPr lang="en-US" sz="2000" dirty="0" err="1"/>
              <a:t>dengan</a:t>
            </a:r>
            <a:r>
              <a:rPr lang="en-US" sz="2000" dirty="0"/>
              <a:t> &amp; </a:t>
            </a:r>
            <a:r>
              <a:rPr lang="en-US" sz="2000" dirty="0" err="1"/>
              <a:t>lt</a:t>
            </a:r>
            <a:r>
              <a:rPr lang="en-US" sz="2000" dirty="0"/>
              <a:t>; </a:t>
            </a:r>
            <a:r>
              <a:rPr lang="en-US" sz="2000" dirty="0" err="1"/>
              <a:t>dan</a:t>
            </a:r>
            <a:r>
              <a:rPr lang="en-US" sz="2000" dirty="0"/>
              <a:t> &amp; </a:t>
            </a:r>
            <a:r>
              <a:rPr lang="en-US" sz="2000" dirty="0" err="1"/>
              <a:t>gt</a:t>
            </a:r>
            <a:r>
              <a:rPr lang="en-US" sz="2000" dirty="0"/>
              <a:t> ;.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mencegah</a:t>
            </a:r>
            <a:r>
              <a:rPr lang="en-US" sz="2000" dirty="0"/>
              <a:t> </a:t>
            </a:r>
            <a:r>
              <a:rPr lang="en-US" sz="2000" dirty="0" err="1"/>
              <a:t>penyerang</a:t>
            </a:r>
            <a:r>
              <a:rPr lang="en-US" sz="2000" dirty="0"/>
              <a:t> </a:t>
            </a:r>
            <a:r>
              <a:rPr lang="en-US" sz="2000" dirty="0" err="1"/>
              <a:t>mengeksploitasi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memasukkan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HTML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(</a:t>
            </a:r>
            <a:r>
              <a:rPr lang="en-US" sz="2000" dirty="0" err="1"/>
              <a:t>serangan</a:t>
            </a:r>
            <a:r>
              <a:rPr lang="en-US" sz="2000" dirty="0"/>
              <a:t> Cross-site Scripting)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formulir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5"/>
            <a:ext cx="9544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9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Mengecek</a:t>
            </a:r>
            <a:r>
              <a:rPr lang="en-US" dirty="0" smtClean="0"/>
              <a:t> Form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2184400"/>
            <a:ext cx="9749367" cy="550333"/>
          </a:xfrm>
        </p:spPr>
        <p:txBody>
          <a:bodyPr/>
          <a:lstStyle/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menangani</a:t>
            </a:r>
            <a:r>
              <a:rPr lang="en-US" sz="2000" dirty="0"/>
              <a:t> </a:t>
            </a:r>
            <a:r>
              <a:rPr lang="en-US" sz="2000" dirty="0" err="1" smtClean="0"/>
              <a:t>pengiriman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form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POST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5"/>
            <a:ext cx="95726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03" y="2658533"/>
            <a:ext cx="9515475" cy="3305175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267758" y="6039908"/>
            <a:ext cx="9749367" cy="550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Menggunakan</a:t>
            </a:r>
            <a:r>
              <a:rPr lang="en-US" sz="2000" dirty="0" smtClean="0"/>
              <a:t> IF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data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,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error,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terisi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data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0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Mengecek</a:t>
            </a:r>
            <a:r>
              <a:rPr lang="en-US" dirty="0" smtClean="0"/>
              <a:t> Format </a:t>
            </a:r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4470400"/>
            <a:ext cx="10875433" cy="2209800"/>
          </a:xfrm>
        </p:spPr>
        <p:txBody>
          <a:bodyPr/>
          <a:lstStyle/>
          <a:p>
            <a:r>
              <a:rPr lang="en-US" sz="2000" dirty="0" smtClean="0"/>
              <a:t>IF 1 :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form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error</a:t>
            </a:r>
          </a:p>
          <a:p>
            <a:r>
              <a:rPr lang="en-US" sz="2000" dirty="0" smtClean="0"/>
              <a:t>Else :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variable $name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endParaRPr lang="en-US" sz="2000" dirty="0" smtClean="0"/>
          </a:p>
          <a:p>
            <a:r>
              <a:rPr lang="en-US" sz="2000" dirty="0" smtClean="0"/>
              <a:t>IF 2 :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error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5385"/>
            <a:ext cx="9477375" cy="264795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902200" y="1769533"/>
            <a:ext cx="245533" cy="465667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721600" y="3231098"/>
            <a:ext cx="245533" cy="465667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183187" y="1783912"/>
            <a:ext cx="1113368" cy="45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1</a:t>
            </a:r>
            <a:endParaRPr lang="en-US" sz="20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061853" y="3264742"/>
            <a:ext cx="1113368" cy="45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79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Mengecek</a:t>
            </a:r>
            <a:r>
              <a:rPr lang="en-US" dirty="0" smtClean="0"/>
              <a:t> Format Email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1588029"/>
            <a:ext cx="9188969" cy="2882371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4470400"/>
            <a:ext cx="10875433" cy="2209800"/>
          </a:xfrm>
        </p:spPr>
        <p:txBody>
          <a:bodyPr/>
          <a:lstStyle/>
          <a:p>
            <a:r>
              <a:rPr lang="en-US" sz="2000" dirty="0" smtClean="0"/>
              <a:t>IF 1 :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form email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error</a:t>
            </a:r>
          </a:p>
          <a:p>
            <a:r>
              <a:rPr lang="en-US" sz="2000" dirty="0" smtClean="0"/>
              <a:t>Else :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variable $email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email</a:t>
            </a:r>
          </a:p>
          <a:p>
            <a:r>
              <a:rPr lang="en-US" sz="2000" dirty="0" smtClean="0"/>
              <a:t>IF 2 :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email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error. </a:t>
            </a:r>
            <a:r>
              <a:rPr lang="en-US" sz="2000" dirty="0" err="1" smtClean="0"/>
              <a:t>Pengecekan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FILTER_VALIDATE_EMAIL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986866" y="1710499"/>
            <a:ext cx="245533" cy="465667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267853" y="1724878"/>
            <a:ext cx="1113368" cy="45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1</a:t>
            </a:r>
            <a:endParaRPr lang="en-US" sz="2000" dirty="0"/>
          </a:p>
        </p:txBody>
      </p:sp>
      <p:sp>
        <p:nvSpPr>
          <p:cNvPr id="11" name="Right Brace 10"/>
          <p:cNvSpPr/>
          <p:nvPr/>
        </p:nvSpPr>
        <p:spPr>
          <a:xfrm>
            <a:off x="7128933" y="3223909"/>
            <a:ext cx="245533" cy="465667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409920" y="3238288"/>
            <a:ext cx="1113368" cy="45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602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1525595"/>
            <a:ext cx="9884162" cy="2767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Mengecek</a:t>
            </a:r>
            <a:r>
              <a:rPr lang="en-US" dirty="0" smtClean="0"/>
              <a:t> Format Website / URL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4470400"/>
            <a:ext cx="10875433" cy="2209800"/>
          </a:xfrm>
        </p:spPr>
        <p:txBody>
          <a:bodyPr/>
          <a:lstStyle/>
          <a:p>
            <a:r>
              <a:rPr lang="en-US" sz="2000" dirty="0" smtClean="0"/>
              <a:t>IF 1 :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form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variable $website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“”</a:t>
            </a:r>
          </a:p>
          <a:p>
            <a:r>
              <a:rPr lang="en-US" sz="2000" dirty="0" smtClean="0"/>
              <a:t>Else :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variable $website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website</a:t>
            </a:r>
          </a:p>
          <a:p>
            <a:r>
              <a:rPr lang="en-US" sz="2000" dirty="0" smtClean="0"/>
              <a:t>IF 2 :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smtClean="0"/>
              <a:t> website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error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4868334" y="1608667"/>
            <a:ext cx="245533" cy="465667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9866311" y="2690297"/>
            <a:ext cx="245533" cy="465667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149321" y="1623046"/>
            <a:ext cx="1113368" cy="45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1</a:t>
            </a:r>
            <a:endParaRPr lang="en-US" sz="20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0206564" y="2723941"/>
            <a:ext cx="1113368" cy="45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5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434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Office Theme</vt:lpstr>
      <vt:lpstr>FORM DAN PHP 2</vt:lpstr>
      <vt:lpstr>Validasi FORM</vt:lpstr>
      <vt:lpstr>Form Element untuk Validasi</vt:lpstr>
      <vt:lpstr>Fungsi Penampung Data Form </vt:lpstr>
      <vt:lpstr>Mengecek Form Diisi atau Kosong</vt:lpstr>
      <vt:lpstr>Mengecek Format Nama</vt:lpstr>
      <vt:lpstr>Mengecek Format Email</vt:lpstr>
      <vt:lpstr>Mengecek Format Website / URL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2020-09-16T01:38:36Z</dcterms:created>
  <dcterms:modified xsi:type="dcterms:W3CDTF">2020-09-24T06:33:45Z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