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0" r:id="rId6"/>
    <p:sldId id="291" r:id="rId7"/>
    <p:sldId id="292" r:id="rId8"/>
    <p:sldId id="293" r:id="rId9"/>
    <p:sldId id="294" r:id="rId10"/>
    <p:sldId id="29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Muttabik</a:t>
            </a:r>
            <a:r>
              <a:rPr lang="en-US" dirty="0" smtClean="0"/>
              <a:t> </a:t>
            </a:r>
            <a:r>
              <a:rPr lang="en-US" dirty="0" err="1" smtClean="0"/>
              <a:t>Fathul</a:t>
            </a:r>
            <a:r>
              <a:rPr lang="en-US" dirty="0" smtClean="0"/>
              <a:t> </a:t>
            </a:r>
            <a:r>
              <a:rPr lang="en-US" dirty="0" err="1" smtClean="0"/>
              <a:t>Lathief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2" y="6112933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6112933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59" y="6079065"/>
            <a:ext cx="457200" cy="457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89001" y="6197091"/>
            <a:ext cx="2039112" cy="2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085643468896</a:t>
            </a:r>
            <a:endParaRPr lang="en-US" sz="1400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3385313" y="6180157"/>
            <a:ext cx="2039112" cy="2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moefala</a:t>
            </a:r>
            <a:endParaRPr lang="en-US" sz="1400" dirty="0"/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5017558" y="6213769"/>
            <a:ext cx="2890309" cy="288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Muttabik</a:t>
            </a:r>
            <a:r>
              <a:rPr lang="en-US" sz="1400" dirty="0" smtClean="0"/>
              <a:t> </a:t>
            </a:r>
            <a:r>
              <a:rPr lang="en-US" sz="1400" dirty="0" err="1" smtClean="0"/>
              <a:t>Fathul</a:t>
            </a:r>
            <a:r>
              <a:rPr lang="en-US" sz="1400" dirty="0" smtClean="0"/>
              <a:t> </a:t>
            </a:r>
            <a:r>
              <a:rPr lang="en-US" sz="1400" dirty="0" err="1" smtClean="0"/>
              <a:t>Lathief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67" y="6087275"/>
            <a:ext cx="628650" cy="4572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536517" y="6205302"/>
            <a:ext cx="3438526" cy="288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muttabik.lathief@gmail.com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1" cy="4902415"/>
          </a:xfrm>
        </p:spPr>
        <p:txBody>
          <a:bodyPr/>
          <a:lstStyle/>
          <a:p>
            <a:r>
              <a:rPr lang="en-US" sz="2000" dirty="0" smtClean="0"/>
              <a:t>Function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berkali</a:t>
            </a:r>
            <a:r>
              <a:rPr lang="en-US" sz="2000" dirty="0" smtClean="0"/>
              <a:t>-kali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menuliskannya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endParaRPr lang="en-US" sz="2000" dirty="0" smtClean="0"/>
          </a:p>
          <a:p>
            <a:r>
              <a:rPr lang="en-US" sz="2000" dirty="0" smtClean="0"/>
              <a:t>Function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dipanggil</a:t>
            </a:r>
            <a:r>
              <a:rPr lang="en-US" sz="2000" dirty="0" smtClean="0"/>
              <a:t> </a:t>
            </a:r>
            <a:r>
              <a:rPr lang="en-US" sz="2000" dirty="0" err="1" smtClean="0"/>
              <a:t>kapan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dan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program</a:t>
            </a:r>
          </a:p>
          <a:p>
            <a:r>
              <a:rPr lang="en-US" sz="2000" dirty="0" smtClean="0"/>
              <a:t>Function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, </a:t>
            </a:r>
            <a:r>
              <a:rPr lang="en-US" sz="2000" dirty="0" err="1" smtClean="0"/>
              <a:t>memprosesnya</a:t>
            </a:r>
            <a:r>
              <a:rPr lang="en-US" sz="2000" dirty="0" smtClean="0"/>
              <a:t>, dan </a:t>
            </a:r>
            <a:r>
              <a:rPr lang="en-US" sz="2000" dirty="0" err="1" smtClean="0"/>
              <a:t>mengerjakannya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PHP,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Function, </a:t>
            </a:r>
            <a:r>
              <a:rPr lang="en-US" sz="2000" dirty="0" err="1" smtClean="0"/>
              <a:t>yakni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1. PHP </a:t>
            </a:r>
            <a:r>
              <a:rPr lang="en-US" sz="2000" dirty="0"/>
              <a:t>Built-in </a:t>
            </a:r>
            <a:r>
              <a:rPr lang="en-US" sz="2000" dirty="0" smtClean="0"/>
              <a:t>Functions : Function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disediakan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PHP,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dilihat</a:t>
            </a:r>
            <a:r>
              <a:rPr lang="en-US" sz="2000" dirty="0" smtClean="0"/>
              <a:t> di :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https</a:t>
            </a:r>
            <a:r>
              <a:rPr lang="en-US" sz="2000" b="1" dirty="0">
                <a:solidFill>
                  <a:srgbClr val="FFC000"/>
                </a:solidFill>
              </a:rPr>
              <a:t>://</a:t>
            </a:r>
            <a:r>
              <a:rPr lang="en-US" sz="2000" b="1" dirty="0" smtClean="0">
                <a:solidFill>
                  <a:srgbClr val="FFC000"/>
                </a:solidFill>
              </a:rPr>
              <a:t>www.w3schools.com/php/php_ref_overview.asp</a:t>
            </a:r>
          </a:p>
          <a:p>
            <a:pPr marL="0" indent="0">
              <a:buNone/>
            </a:pPr>
            <a:r>
              <a:rPr lang="en-US" sz="2000" dirty="0" smtClean="0"/>
              <a:t>2. PHP </a:t>
            </a:r>
            <a:r>
              <a:rPr lang="en-US" sz="2000" dirty="0"/>
              <a:t>User Defined </a:t>
            </a:r>
            <a:r>
              <a:rPr lang="en-US" sz="2000" dirty="0" smtClean="0"/>
              <a:t>Functions : Function yang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user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berulang</a:t>
            </a:r>
            <a:r>
              <a:rPr lang="en-US" sz="2000" dirty="0"/>
              <a:t> kali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program.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dimuat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Akan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dipanggil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39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3674533"/>
            <a:ext cx="10570633" cy="3005667"/>
          </a:xfrm>
        </p:spPr>
        <p:txBody>
          <a:bodyPr/>
          <a:lstStyle/>
          <a:p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kata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b="1" dirty="0" smtClean="0"/>
              <a:t>function</a:t>
            </a:r>
            <a:endParaRPr lang="en-US" sz="2000" dirty="0"/>
          </a:p>
          <a:p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harus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.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TIDAK </a:t>
            </a:r>
            <a:r>
              <a:rPr lang="en-US" sz="2000" dirty="0" smtClean="0"/>
              <a:t>case-sensitive. </a:t>
            </a:r>
            <a:r>
              <a:rPr lang="en-US" sz="2000" dirty="0" err="1" smtClean="0"/>
              <a:t>Beri</a:t>
            </a:r>
            <a:r>
              <a:rPr lang="en-US" sz="2000" dirty="0" smtClean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mencerminkan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!</a:t>
            </a:r>
          </a:p>
          <a:p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kurawal</a:t>
            </a:r>
            <a:r>
              <a:rPr lang="en-US" sz="2000" dirty="0"/>
              <a:t> </a:t>
            </a:r>
            <a:r>
              <a:rPr lang="en-US" sz="2000" dirty="0" err="1"/>
              <a:t>buka</a:t>
            </a:r>
            <a:r>
              <a:rPr lang="en-US" sz="2000" dirty="0"/>
              <a:t> ({)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permulaan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dan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kurawal</a:t>
            </a:r>
            <a:r>
              <a:rPr lang="en-US" sz="2000" dirty="0"/>
              <a:t> </a:t>
            </a:r>
            <a:r>
              <a:rPr lang="en-US" sz="2000" dirty="0" err="1"/>
              <a:t>tutup</a:t>
            </a:r>
            <a:r>
              <a:rPr lang="en-US" sz="2000" dirty="0"/>
              <a:t> (})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 smtClean="0"/>
              <a:t>Kode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diantara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 </a:t>
            </a:r>
            <a:r>
              <a:rPr lang="en-US" sz="2000" dirty="0" err="1" smtClean="0"/>
              <a:t>kurawal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tulis</a:t>
            </a:r>
            <a:r>
              <a:rPr lang="en-US" sz="2000" dirty="0"/>
              <a:t> </a:t>
            </a:r>
            <a:r>
              <a:rPr lang="en-US" sz="2000" dirty="0" err="1"/>
              <a:t>namanya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5"/>
            <a:ext cx="3076575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1625385"/>
            <a:ext cx="3324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PHP Function </a:t>
            </a:r>
            <a:r>
              <a:rPr lang="en-US" b="0" dirty="0" smtClean="0"/>
              <a:t>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smtClean="0"/>
              <a:t>parameter/</a:t>
            </a:r>
            <a:r>
              <a:rPr lang="en-US" sz="2000" dirty="0" err="1" smtClean="0"/>
              <a:t>argumen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Argumen</a:t>
            </a:r>
            <a:r>
              <a:rPr lang="en-US" sz="2000" dirty="0" smtClean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Argumen</a:t>
            </a:r>
            <a:r>
              <a:rPr lang="en-US" sz="2000" dirty="0" smtClean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 smtClean="0"/>
              <a:t>kurung</a:t>
            </a:r>
            <a:r>
              <a:rPr lang="en-US" sz="2000" dirty="0"/>
              <a:t> </a:t>
            </a:r>
            <a:r>
              <a:rPr lang="en-US" sz="2000" dirty="0" smtClean="0"/>
              <a:t>().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yang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inginkan</a:t>
            </a:r>
            <a:r>
              <a:rPr lang="en-US" sz="2000" dirty="0"/>
              <a:t>,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pisahkan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 (,).</a:t>
            </a:r>
            <a:endParaRPr lang="en-US" sz="2000" dirty="0"/>
          </a:p>
          <a:p>
            <a:r>
              <a:rPr lang="en-US" sz="2000" dirty="0" err="1" smtClean="0"/>
              <a:t>Argumen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pemanggilan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54" y="3672006"/>
            <a:ext cx="3019425" cy="295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33" y="3672006"/>
            <a:ext cx="45243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PHP Functions - Returning </a:t>
            </a:r>
            <a:r>
              <a:rPr lang="en-US" b="0" dirty="0" smtClean="0"/>
              <a:t>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r>
              <a:rPr lang="en-US" sz="2000" dirty="0" err="1" smtClean="0"/>
              <a:t>Gunakan</a:t>
            </a:r>
            <a:r>
              <a:rPr lang="en-US" sz="2000" dirty="0" smtClean="0"/>
              <a:t> statement </a:t>
            </a:r>
            <a:r>
              <a:rPr lang="en-US" sz="2000" b="1" dirty="0" smtClean="0"/>
              <a:t>return</a:t>
            </a:r>
            <a:r>
              <a:rPr lang="en-US" sz="2000" dirty="0" smtClean="0"/>
              <a:t> agar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pemanggilan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2300406"/>
            <a:ext cx="53435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/>
              <a:t>PHP Return Type Declarations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r>
              <a:rPr lang="en-US" sz="2000" dirty="0" smtClean="0"/>
              <a:t>PHP </a:t>
            </a:r>
            <a:r>
              <a:rPr lang="en-US" sz="2000" dirty="0"/>
              <a:t>7 </a:t>
            </a:r>
            <a:r>
              <a:rPr lang="en-US" sz="2000" dirty="0" smtClean="0"/>
              <a:t>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/>
              <a:t>Type Declarations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smtClean="0"/>
              <a:t>Function-Return.</a:t>
            </a:r>
          </a:p>
          <a:p>
            <a:r>
              <a:rPr lang="en-US" sz="2000" dirty="0" smtClean="0"/>
              <a:t>Function-Returning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pemanggilan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mendeklarasikan</a:t>
            </a:r>
            <a:r>
              <a:rPr lang="en-US" sz="2000" dirty="0"/>
              <a:t> </a:t>
            </a:r>
            <a:r>
              <a:rPr lang="en-US" sz="2000" dirty="0" smtClean="0"/>
              <a:t>function return, </a:t>
            </a:r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(:) dan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kurawal</a:t>
            </a:r>
            <a:r>
              <a:rPr lang="en-US" sz="2000" dirty="0"/>
              <a:t> </a:t>
            </a:r>
            <a:r>
              <a:rPr lang="en-US" sz="2000" dirty="0" err="1"/>
              <a:t>buka</a:t>
            </a:r>
            <a:r>
              <a:rPr lang="en-US" sz="2000" dirty="0"/>
              <a:t> ({)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mendeklarasikan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Kita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menspesifikkan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return,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argumen</a:t>
            </a:r>
            <a:r>
              <a:rPr lang="en-US" sz="2000" dirty="0" smtClean="0"/>
              <a:t>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return harus </a:t>
            </a:r>
            <a:r>
              <a:rPr lang="en-US" sz="2000" dirty="0" err="1" smtClean="0"/>
              <a:t>benar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4051753"/>
            <a:ext cx="555307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4061278"/>
            <a:ext cx="5419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Mereferensikan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argument/parameter </a:t>
            </a:r>
            <a:r>
              <a:rPr lang="en-US" sz="2000" dirty="0" err="1" smtClean="0"/>
              <a:t>dituliskan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statis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Kita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merefrensikan</a:t>
            </a:r>
            <a:r>
              <a:rPr lang="en-US" sz="2000" dirty="0" smtClean="0"/>
              <a:t> argument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dan variable </a:t>
            </a:r>
            <a:r>
              <a:rPr lang="en-US" sz="2000" dirty="0" err="1" smtClean="0"/>
              <a:t>penampugnya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, operator &amp;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3194503"/>
            <a:ext cx="3257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363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Fungsi dalam Array</vt:lpstr>
      <vt:lpstr>Function</vt:lpstr>
      <vt:lpstr>Deklarasi Function</vt:lpstr>
      <vt:lpstr>PHP Function Arguments</vt:lpstr>
      <vt:lpstr>PHP Functions - Returning values</vt:lpstr>
      <vt:lpstr>PHP Return Type Declarations</vt:lpstr>
      <vt:lpstr>Mereferensikan Argumen Function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2020-09-16T01:38:36Z</dcterms:created>
  <dcterms:modified xsi:type="dcterms:W3CDTF">2020-10-13T03:43:33Z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