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71" r:id="rId3"/>
    <p:sldId id="273" r:id="rId4"/>
    <p:sldId id="274" r:id="rId5"/>
    <p:sldId id="277" r:id="rId6"/>
    <p:sldId id="272" r:id="rId7"/>
    <p:sldId id="275" r:id="rId8"/>
    <p:sldId id="282" r:id="rId9"/>
    <p:sldId id="283" r:id="rId10"/>
    <p:sldId id="284" r:id="rId11"/>
    <p:sldId id="276" r:id="rId12"/>
    <p:sldId id="278" r:id="rId13"/>
    <p:sldId id="279" r:id="rId14"/>
    <p:sldId id="280" r:id="rId15"/>
    <p:sldId id="281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49" autoAdjust="0"/>
  </p:normalViewPr>
  <p:slideViewPr>
    <p:cSldViewPr snapToGrid="0">
      <p:cViewPr varScale="1">
        <p:scale>
          <a:sx n="85" d="100"/>
          <a:sy n="85" d="100"/>
        </p:scale>
        <p:origin x="451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5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9/8/2020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halo_dunia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/(namafile)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Pengenalan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Muttabik</a:t>
            </a:r>
            <a:r>
              <a:rPr lang="en-US" dirty="0" smtClean="0"/>
              <a:t> </a:t>
            </a:r>
            <a:r>
              <a:rPr lang="en-US" dirty="0" err="1" smtClean="0"/>
              <a:t>Fathul</a:t>
            </a:r>
            <a:r>
              <a:rPr lang="en-US" dirty="0" smtClean="0"/>
              <a:t> </a:t>
            </a:r>
            <a:r>
              <a:rPr lang="en-US" dirty="0" err="1" smtClean="0"/>
              <a:t>Lathief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M.Eng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VS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d2aj9sy12tbpym.cloudfront.net/progate/shared/images/slide/php/study/1/15966911481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46" y="1981201"/>
            <a:ext cx="7442708" cy="455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script 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pun </a:t>
            </a:r>
            <a:r>
              <a:rPr lang="en-US" dirty="0" err="1" smtClean="0"/>
              <a:t>dieksekusi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83" y="3475067"/>
            <a:ext cx="9689034" cy="311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1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Komentar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>
                <a:solidFill>
                  <a:srgbClr val="FF0000"/>
                </a:solidFill>
              </a:rPr>
              <a:t> /* </a:t>
            </a:r>
            <a:r>
              <a:rPr lang="en-US" dirty="0" smtClean="0"/>
              <a:t>… </a:t>
            </a:r>
            <a:r>
              <a:rPr lang="en-US" b="1" dirty="0" smtClean="0">
                <a:solidFill>
                  <a:srgbClr val="FF0000"/>
                </a:solidFill>
              </a:rPr>
              <a:t>*/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endParaRPr lang="en-US" dirty="0" smtClean="0"/>
          </a:p>
          <a:p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/* </a:t>
            </a:r>
            <a:r>
              <a:rPr lang="en-US" dirty="0" err="1" smtClean="0"/>
              <a:t>dan</a:t>
            </a:r>
            <a:r>
              <a:rPr lang="en-US" dirty="0" smtClean="0"/>
              <a:t> */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73" y="3584491"/>
            <a:ext cx="9313527" cy="31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Komentar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#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05661"/>
            <a:ext cx="9396412" cy="320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 </a:t>
            </a:r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Titik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Koma</a:t>
            </a:r>
            <a:r>
              <a:rPr lang="en-US" b="1" dirty="0" smtClean="0">
                <a:solidFill>
                  <a:srgbClr val="FF0000"/>
                </a:solidFill>
              </a:rPr>
              <a:t> (;) </a:t>
            </a:r>
            <a:r>
              <a:rPr lang="en-US" dirty="0" smtClean="0"/>
              <a:t>di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 smtClean="0"/>
          </a:p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mengakhiri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barus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memisahkannya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Output PHP di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b="1" dirty="0" err="1" smtClean="0">
                <a:solidFill>
                  <a:srgbClr val="FF0000"/>
                </a:solidFill>
              </a:rPr>
              <a:t>latihan.php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folder </a:t>
            </a:r>
            <a:r>
              <a:rPr lang="en-US" b="1" dirty="0" err="1" smtClean="0">
                <a:solidFill>
                  <a:srgbClr val="FF0000"/>
                </a:solidFill>
              </a:rPr>
              <a:t>xampp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installasi</a:t>
            </a:r>
            <a:r>
              <a:rPr lang="en-US" dirty="0" smtClean="0"/>
              <a:t> default,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b="1" dirty="0" smtClean="0">
                <a:solidFill>
                  <a:srgbClr val="FF0000"/>
                </a:solidFill>
              </a:rPr>
              <a:t>drive: C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folder </a:t>
            </a:r>
            <a:r>
              <a:rPr lang="en-US" b="1" dirty="0" err="1" smtClean="0">
                <a:solidFill>
                  <a:srgbClr val="FF0000"/>
                </a:solidFill>
              </a:rPr>
              <a:t>htdocs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Pindah</a:t>
            </a:r>
            <a:r>
              <a:rPr lang="en-US" dirty="0" smtClean="0"/>
              <a:t> file PHP </a:t>
            </a:r>
            <a:r>
              <a:rPr lang="en-US" dirty="0" err="1" smtClean="0"/>
              <a:t>tadi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folder </a:t>
            </a:r>
            <a:r>
              <a:rPr lang="en-US" dirty="0" err="1" smtClean="0"/>
              <a:t>htdocs</a:t>
            </a:r>
            <a:endParaRPr lang="en-US" dirty="0" smtClean="0"/>
          </a:p>
          <a:p>
            <a:r>
              <a:rPr lang="en-US" dirty="0" err="1" smtClean="0"/>
              <a:t>Buka</a:t>
            </a:r>
            <a:r>
              <a:rPr lang="en-US" dirty="0" smtClean="0"/>
              <a:t> browser,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: </a:t>
            </a:r>
            <a:r>
              <a:rPr lang="en-US" dirty="0"/>
              <a:t> </a:t>
            </a:r>
            <a:r>
              <a:rPr lang="en-US" b="1" u="sng" dirty="0">
                <a:hlinkClick r:id="rId3"/>
              </a:rPr>
              <a:t>http://</a:t>
            </a:r>
            <a:r>
              <a:rPr lang="en-US" b="1" u="sng" dirty="0" smtClean="0">
                <a:hlinkClick r:id="rId3"/>
              </a:rPr>
              <a:t>localhost/(namafile).php</a:t>
            </a:r>
            <a:r>
              <a:rPr lang="en-US" b="1" u="sng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u="sng" dirty="0">
                <a:solidFill>
                  <a:srgbClr val="FF0000"/>
                </a:solidFill>
                <a:hlinkClick r:id="rId4"/>
              </a:rPr>
              <a:t>http://127.0.0.1</a:t>
            </a:r>
            <a:r>
              <a:rPr lang="en-US" b="1" u="sng" dirty="0" smtClean="0">
                <a:solidFill>
                  <a:srgbClr val="FF0000"/>
                </a:solidFill>
                <a:hlinkClick r:id="rId4"/>
              </a:rPr>
              <a:t>/(namafile).php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localhost/latihan.php</a:t>
            </a:r>
            <a:r>
              <a:rPr lang="en-US" u="sn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err="1" smtClean="0"/>
              <a:t>Akronim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"PHP: Hypertext Preprocessor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pemrograman</a:t>
            </a:r>
            <a:r>
              <a:rPr lang="en-US" dirty="0"/>
              <a:t> script di </a:t>
            </a:r>
            <a:r>
              <a:rPr lang="en-US" dirty="0" err="1"/>
              <a:t>sisi</a:t>
            </a:r>
            <a:r>
              <a:rPr lang="en-US" dirty="0"/>
              <a:t> server </a:t>
            </a:r>
            <a:r>
              <a:rPr lang="en-US" b="1" dirty="0">
                <a:solidFill>
                  <a:srgbClr val="FF0000"/>
                </a:solidFill>
              </a:rPr>
              <a:t>(server-side scripting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dirty="0"/>
              <a:t>Official Website : </a:t>
            </a:r>
            <a:r>
              <a:rPr lang="en-US" b="1" u="sng" dirty="0">
                <a:solidFill>
                  <a:srgbClr val="FF0000"/>
                </a:solidFill>
              </a:rPr>
              <a:t>http://www.php.net</a:t>
            </a:r>
          </a:p>
          <a:p>
            <a:pPr>
              <a:buFont typeface="Arial" charset="0"/>
              <a:buChar char="•"/>
            </a:pPr>
            <a:r>
              <a:rPr lang="en-US" dirty="0"/>
              <a:t>PHP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: </a:t>
            </a:r>
            <a:r>
              <a:rPr lang="en-US" dirty="0" smtClean="0"/>
              <a:t>7.xx (</a:t>
            </a:r>
            <a:r>
              <a:rPr lang="en-US" dirty="0" err="1" smtClean="0"/>
              <a:t>versi</a:t>
            </a:r>
            <a:r>
              <a:rPr lang="en-US" dirty="0" smtClean="0"/>
              <a:t> 8 </a:t>
            </a:r>
            <a:r>
              <a:rPr lang="en-US" dirty="0" err="1" smtClean="0"/>
              <a:t>masih</a:t>
            </a:r>
            <a:r>
              <a:rPr lang="en-US" dirty="0" smtClean="0"/>
              <a:t> beta)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Gratis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opensource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di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/>
              <a:t>platform: Windows, Linux, Mac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PHP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 </a:t>
            </a:r>
            <a:r>
              <a:rPr lang="en-US" dirty="0"/>
              <a:t>".</a:t>
            </a:r>
            <a:r>
              <a:rPr lang="en-US" dirty="0" err="1"/>
              <a:t>php</a:t>
            </a:r>
            <a:r>
              <a:rPr lang="en-US" dirty="0" smtClean="0"/>
              <a:t>"</a:t>
            </a:r>
          </a:p>
          <a:p>
            <a:r>
              <a:rPr lang="en-US" dirty="0" smtClean="0"/>
              <a:t>File PHP </a:t>
            </a:r>
            <a:r>
              <a:rPr lang="en-US" dirty="0"/>
              <a:t>files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berisikan</a:t>
            </a:r>
            <a:r>
              <a:rPr lang="en-US" dirty="0" smtClean="0"/>
              <a:t> </a:t>
            </a:r>
            <a:r>
              <a:rPr lang="en-US" dirty="0"/>
              <a:t>text, HTML, CSS, JavaScript, </a:t>
            </a:r>
            <a:r>
              <a:rPr lang="en-US" dirty="0" err="1" smtClean="0"/>
              <a:t>dan</a:t>
            </a:r>
            <a:r>
              <a:rPr lang="en-US" dirty="0" smtClean="0"/>
              <a:t> code PHP</a:t>
            </a:r>
            <a:endParaRPr lang="en-US" dirty="0"/>
          </a:p>
          <a:p>
            <a:r>
              <a:rPr lang="en-US" dirty="0" err="1" smtClean="0"/>
              <a:t>Kode</a:t>
            </a:r>
            <a:r>
              <a:rPr lang="en-US" dirty="0" smtClean="0"/>
              <a:t> PHP </a:t>
            </a:r>
            <a:r>
              <a:rPr lang="en-US" dirty="0" err="1" smtClean="0"/>
              <a:t>dijalankan</a:t>
            </a:r>
            <a:r>
              <a:rPr lang="en-US" dirty="0" smtClean="0"/>
              <a:t> di </a:t>
            </a:r>
            <a:r>
              <a:rPr lang="en-US" dirty="0"/>
              <a:t>server,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di browser </a:t>
            </a:r>
            <a:r>
              <a:rPr lang="en-US" dirty="0" err="1" smtClean="0"/>
              <a:t>sebagai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PHP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yang </a:t>
            </a:r>
            <a:r>
              <a:rPr lang="en-US" dirty="0" err="1" smtClean="0"/>
              <a:t>dinamis</a:t>
            </a:r>
            <a:endParaRPr lang="en-US" dirty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, </a:t>
            </a:r>
            <a:r>
              <a:rPr lang="en-US" dirty="0" err="1" smtClean="0"/>
              <a:t>membuka</a:t>
            </a:r>
            <a:r>
              <a:rPr lang="en-US" dirty="0" smtClean="0"/>
              <a:t>, </a:t>
            </a:r>
            <a:r>
              <a:rPr lang="en-US" dirty="0" err="1" smtClean="0"/>
              <a:t>membaca</a:t>
            </a:r>
            <a:r>
              <a:rPr lang="en-US" dirty="0" smtClean="0"/>
              <a:t>, </a:t>
            </a:r>
            <a:r>
              <a:rPr lang="en-US" dirty="0" err="1" smtClean="0"/>
              <a:t>menulis</a:t>
            </a:r>
            <a:r>
              <a:rPr lang="en-US" dirty="0" smtClean="0"/>
              <a:t>, </a:t>
            </a:r>
            <a:r>
              <a:rPr lang="en-US" dirty="0" err="1" smtClean="0"/>
              <a:t>menghapus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File </a:t>
            </a:r>
            <a:r>
              <a:rPr lang="en-US" dirty="0" err="1" smtClean="0"/>
              <a:t>pada</a:t>
            </a:r>
            <a:r>
              <a:rPr lang="en-US" dirty="0" smtClean="0"/>
              <a:t> server</a:t>
            </a:r>
            <a:endParaRPr lang="en-US" dirty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/>
              <a:t>form data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/>
              <a:t>cookies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, </a:t>
            </a:r>
            <a:r>
              <a:rPr lang="en-US" dirty="0" err="1" smtClean="0"/>
              <a:t>menghapus</a:t>
            </a:r>
            <a:r>
              <a:rPr lang="en-US" dirty="0" smtClean="0"/>
              <a:t>,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/>
              <a:t>user-access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menenkripsi</a:t>
            </a:r>
            <a:r>
              <a:rPr lang="en-US" dirty="0" smtClean="0"/>
              <a:t>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/>
              <a:t> </a:t>
            </a:r>
            <a:r>
              <a:rPr lang="en-US" dirty="0" smtClean="0"/>
              <a:t>platforms </a:t>
            </a:r>
            <a:r>
              <a:rPr lang="en-US" dirty="0"/>
              <a:t>(Windows, Linux, Unix, Mac OS X, </a:t>
            </a:r>
            <a:r>
              <a:rPr lang="en-US" dirty="0" err="1" smtClean="0"/>
              <a:t>dll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/>
              <a:t>PHP </a:t>
            </a:r>
            <a:r>
              <a:rPr lang="en-US" dirty="0" smtClean="0"/>
              <a:t>compatible hamper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/>
              <a:t>servers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/>
              <a:t>(Apache, IIS, </a:t>
            </a:r>
            <a:r>
              <a:rPr lang="en-US" dirty="0" err="1" smtClean="0"/>
              <a:t>dll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/>
              <a:t>PHP </a:t>
            </a:r>
            <a:r>
              <a:rPr lang="en-US" dirty="0" err="1" smtClean="0"/>
              <a:t>mendukung</a:t>
            </a:r>
            <a:r>
              <a:rPr lang="en-US" dirty="0" smtClean="0"/>
              <a:t> databases yang </a:t>
            </a:r>
            <a:r>
              <a:rPr lang="en-US" dirty="0" err="1" smtClean="0"/>
              <a:t>besar</a:t>
            </a:r>
            <a:endParaRPr lang="en-US" dirty="0"/>
          </a:p>
          <a:p>
            <a:r>
              <a:rPr lang="en-US" dirty="0"/>
              <a:t>PHP </a:t>
            </a:r>
            <a:r>
              <a:rPr lang="en-US" dirty="0" smtClean="0"/>
              <a:t>gratis</a:t>
            </a:r>
          </a:p>
          <a:p>
            <a:r>
              <a:rPr lang="en-US" dirty="0" smtClean="0"/>
              <a:t>PHP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266" y="1981201"/>
            <a:ext cx="4106333" cy="3809999"/>
          </a:xfrm>
        </p:spPr>
        <p:txBody>
          <a:bodyPr/>
          <a:lstStyle/>
          <a:p>
            <a:r>
              <a:rPr lang="en-US" dirty="0" smtClean="0"/>
              <a:t>Client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endParaRPr lang="en-US" dirty="0" smtClean="0"/>
          </a:p>
          <a:p>
            <a:r>
              <a:rPr lang="en-US" dirty="0" smtClean="0"/>
              <a:t>Web server </a:t>
            </a:r>
            <a:r>
              <a:rPr lang="en-US" dirty="0" err="1" smtClean="0"/>
              <a:t>merespon</a:t>
            </a:r>
            <a:endParaRPr lang="en-US" dirty="0" smtClean="0"/>
          </a:p>
          <a:p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client </a:t>
            </a:r>
            <a:r>
              <a:rPr lang="en-US" dirty="0" err="1" smtClean="0"/>
              <a:t>dalam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1"/>
            <a:ext cx="5392208" cy="342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3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Penyisipan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Disisipkan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tag HTML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3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script tag PHP 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32175"/>
              </p:ext>
            </p:extLst>
          </p:nvPr>
        </p:nvGraphicFramePr>
        <p:xfrm>
          <a:off x="3598331" y="3378199"/>
          <a:ext cx="2548467" cy="21214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8467"/>
              </a:tblGrid>
              <a:tr h="1905001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endParaRPr lang="en-US" sz="1800" dirty="0" smtClean="0"/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/>
                        <a:t>&lt;html&gt;</a:t>
                      </a: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endParaRPr lang="en-US" sz="1800" dirty="0" smtClean="0"/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&lt;?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php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b="1" dirty="0" smtClean="0"/>
                        <a:t>echo "halo 2&lt;</a:t>
                      </a:r>
                      <a:r>
                        <a:rPr lang="en-US" sz="1800" b="1" dirty="0" err="1" smtClean="0"/>
                        <a:t>br</a:t>
                      </a:r>
                      <a:r>
                        <a:rPr lang="en-US" sz="1800" b="1" dirty="0" smtClean="0"/>
                        <a:t>&gt;";</a:t>
                      </a: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?&gt;</a:t>
                      </a: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/>
                        <a:t>&lt;/html&gt;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6390"/>
              </p:ext>
            </p:extLst>
          </p:nvPr>
        </p:nvGraphicFramePr>
        <p:xfrm>
          <a:off x="6553200" y="3390370"/>
          <a:ext cx="2971800" cy="21214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71800"/>
              </a:tblGrid>
              <a:tr h="191346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endParaRPr lang="en-US" sz="1800" dirty="0" smtClean="0"/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/>
                        <a:t>&lt;html&gt;</a:t>
                      </a: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endParaRPr lang="en-US" sz="1800" dirty="0" smtClean="0"/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&lt;script language="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"&gt;</a:t>
                      </a: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b="1" dirty="0" smtClean="0"/>
                        <a:t>echo "halo 3";</a:t>
                      </a: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&lt;/script&gt;</a:t>
                      </a: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endParaRPr lang="en-US" sz="1800" dirty="0" smtClean="0"/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/>
                        <a:t>&lt;/html&gt;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85736"/>
              </p:ext>
            </p:extLst>
          </p:nvPr>
        </p:nvGraphicFramePr>
        <p:xfrm>
          <a:off x="635000" y="3395134"/>
          <a:ext cx="2548467" cy="21214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8467"/>
              </a:tblGrid>
              <a:tr h="191346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endParaRPr lang="en-US" sz="1800" dirty="0" smtClean="0"/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/>
                        <a:t>&lt;html&gt;</a:t>
                      </a: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endParaRPr lang="en-US" sz="1800" dirty="0" smtClean="0"/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&lt;?</a:t>
                      </a: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b="1" dirty="0" smtClean="0"/>
                        <a:t>echo "halo 1&lt;</a:t>
                      </a:r>
                      <a:r>
                        <a:rPr lang="en-US" sz="1800" b="1" dirty="0" err="1" smtClean="0"/>
                        <a:t>br</a:t>
                      </a:r>
                      <a:r>
                        <a:rPr lang="en-US" sz="1800" b="1" dirty="0" smtClean="0"/>
                        <a:t>&gt;";</a:t>
                      </a: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?&gt;</a:t>
                      </a:r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endParaRPr lang="en-US" sz="1800" dirty="0" smtClean="0"/>
                    </a:p>
                    <a:p>
                      <a:pPr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Wingdings" pitchFamily="2" charset="2"/>
                        <a:buNone/>
                      </a:pPr>
                      <a:r>
                        <a:rPr lang="en-US" sz="1800" dirty="0" smtClean="0"/>
                        <a:t>&lt;/html&gt;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681633" y="3371850"/>
            <a:ext cx="2282825" cy="2165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lIns="116275" tIns="58138" rIns="116275" bIns="58138"/>
          <a:lstStyle/>
          <a:p>
            <a:pPr marL="436032" indent="-436032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sz="2500" dirty="0"/>
              <a:t>&lt;html&gt;</a:t>
            </a:r>
          </a:p>
          <a:p>
            <a:pPr marL="436032" indent="-436032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sz="2500" dirty="0"/>
              <a:t>halo 1&lt;</a:t>
            </a:r>
            <a:r>
              <a:rPr lang="en-US" sz="2500" dirty="0" err="1"/>
              <a:t>br</a:t>
            </a:r>
            <a:r>
              <a:rPr lang="en-US" sz="2500" dirty="0"/>
              <a:t>&gt;</a:t>
            </a:r>
          </a:p>
          <a:p>
            <a:pPr marL="436032" indent="-436032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sz="2500" dirty="0"/>
              <a:t>halo 2&lt;</a:t>
            </a:r>
            <a:r>
              <a:rPr lang="en-US" sz="2500" dirty="0" err="1"/>
              <a:t>br</a:t>
            </a:r>
            <a:r>
              <a:rPr lang="en-US" sz="2500" dirty="0"/>
              <a:t>&gt;</a:t>
            </a:r>
          </a:p>
          <a:p>
            <a:pPr marL="436032" indent="-436032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sz="2500" dirty="0"/>
              <a:t>halo </a:t>
            </a:r>
            <a:r>
              <a:rPr lang="en-US" sz="2500" dirty="0" smtClean="0"/>
              <a:t>3</a:t>
            </a:r>
          </a:p>
          <a:p>
            <a:pPr marL="436032" indent="-436032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sz="2500" dirty="0" smtClean="0"/>
              <a:t>&lt;/</a:t>
            </a:r>
            <a:r>
              <a:rPr lang="en-US" sz="2500" dirty="0"/>
              <a:t>html&gt;</a:t>
            </a:r>
          </a:p>
          <a:p>
            <a:pPr marL="436032" indent="-436032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endParaRPr lang="en-US" sz="1700" dirty="0">
              <a:latin typeface="Courier New" pitchFamily="49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5700713"/>
            <a:ext cx="796925" cy="425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lIns="116275" tIns="58138" rIns="116275" bIns="581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PHP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377267" y="5700713"/>
            <a:ext cx="796925" cy="425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lIns="116275" tIns="58138" rIns="116275" bIns="581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PHP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518401" y="5700713"/>
            <a:ext cx="796925" cy="425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lIns="116275" tIns="58138" rIns="116275" bIns="581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PHP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347588" y="5700713"/>
            <a:ext cx="950913" cy="3937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lIns="116275" tIns="58138" rIns="116275" bIns="581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HTML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7025" y="1032669"/>
            <a:ext cx="2332038" cy="1897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0178519" y="532606"/>
            <a:ext cx="1289050" cy="3937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lIns="116275" tIns="58138" rIns="116275" bIns="581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401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PHP,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deretan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String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satu</a:t>
            </a:r>
            <a:r>
              <a:rPr lang="en-US" b="1" dirty="0" smtClean="0">
                <a:solidFill>
                  <a:srgbClr val="FF0000"/>
                </a:solidFill>
              </a:rPr>
              <a:t> (‘)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kutip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dua</a:t>
            </a:r>
            <a:r>
              <a:rPr lang="en-US" b="1" dirty="0" smtClean="0">
                <a:solidFill>
                  <a:srgbClr val="FF0000"/>
                </a:solidFill>
              </a:rPr>
              <a:t> (“)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dicetak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 smtClean="0"/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42" y="3352831"/>
            <a:ext cx="9981115" cy="33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err="1" smtClean="0"/>
              <a:t>Aritmatika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kalkulasi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Simbol-simbol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/>
              <a:t> + (</a:t>
            </a:r>
            <a:r>
              <a:rPr lang="en-US" dirty="0" err="1"/>
              <a:t>tambah</a:t>
            </a:r>
            <a:r>
              <a:rPr lang="en-US" dirty="0"/>
              <a:t>), - (</a:t>
            </a:r>
            <a:r>
              <a:rPr lang="en-US" dirty="0" err="1"/>
              <a:t>kurang</a:t>
            </a:r>
            <a:r>
              <a:rPr lang="en-US" dirty="0"/>
              <a:t>), * (kali</a:t>
            </a:r>
            <a:r>
              <a:rPr lang="en-US" dirty="0" smtClean="0"/>
              <a:t>),</a:t>
            </a:r>
            <a:r>
              <a:rPr lang="en-US" dirty="0"/>
              <a:t> / (</a:t>
            </a:r>
            <a:r>
              <a:rPr lang="en-US" dirty="0" err="1"/>
              <a:t>bagi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% (</a:t>
            </a:r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7" y="3893920"/>
            <a:ext cx="8712461" cy="29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1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817</TotalTime>
  <Words>498</Words>
  <Application>Microsoft Office PowerPoint</Application>
  <PresentationFormat>Widescreen</PresentationFormat>
  <Paragraphs>106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Wingdings</vt:lpstr>
      <vt:lpstr>Diamond Grid 16x9</vt:lpstr>
      <vt:lpstr>Pertemuan 1 Pengenalan PHP</vt:lpstr>
      <vt:lpstr>Pengantar PHP</vt:lpstr>
      <vt:lpstr>File PHP</vt:lpstr>
      <vt:lpstr>Yang Dapat Dilakukan PHP </vt:lpstr>
      <vt:lpstr>Kenapa PHP?</vt:lpstr>
      <vt:lpstr>Alur Kerja PHP</vt:lpstr>
      <vt:lpstr>Penyisipan PHP</vt:lpstr>
      <vt:lpstr>Output String</vt:lpstr>
      <vt:lpstr>Output Aritmatika</vt:lpstr>
      <vt:lpstr>String VS Numerik</vt:lpstr>
      <vt:lpstr>Komentar</vt:lpstr>
      <vt:lpstr>Cara Penulisan Komentar</vt:lpstr>
      <vt:lpstr>Cara Penulisan Komentar</vt:lpstr>
      <vt:lpstr>Cara Penulisan Komentar</vt:lpstr>
      <vt:lpstr>Titik Koma (;)</vt:lpstr>
      <vt:lpstr>Menampilkan Output PHP di Browser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Pengenalan PHP</dc:title>
  <dc:creator>ASUS</dc:creator>
  <cp:lastModifiedBy>ASUS</cp:lastModifiedBy>
  <cp:revision>21</cp:revision>
  <dcterms:created xsi:type="dcterms:W3CDTF">2020-09-07T01:25:06Z</dcterms:created>
  <dcterms:modified xsi:type="dcterms:W3CDTF">2020-09-08T06:32:16Z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