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6" r:id="rId9"/>
    <p:sldId id="267" r:id="rId10"/>
    <p:sldId id="262" r:id="rId11"/>
    <p:sldId id="263" r:id="rId12"/>
    <p:sldId id="264" r:id="rId13"/>
    <p:sldId id="265" r:id="rId14"/>
  </p:sldIdLst>
  <p:sldSz cx="12192000" cy="6858000"/>
  <p:notesSz cx="6858000" cy="9144000"/>
  <p:embeddedFontLst>
    <p:embeddedFont>
      <p:font typeface="Golos Text VF" pitchFamily="2" charset="0"/>
      <p:regular r:id="rId15"/>
      <p:bold r:id="rId16"/>
    </p:embeddedFont>
    <p:embeddedFont>
      <p:font typeface="PT Serif Caption" panose="02060603050505020204" pitchFamily="18" charset="-52"/>
      <p:regular r:id="rId17"/>
      <p: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58FE-85A3-4987-862C-3CB5E027B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F76817-76C9-4548-8C45-C6882132E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62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E3CF4-6320-4DB0-AA4E-1CF79DC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E0879D-1132-4995-9D58-174BDAB8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6087A3-DC28-4AAE-A4A5-948440ECA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044A5D-2E20-46F0-AA3A-2F30BE28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813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DF420-2131-4D7E-85F6-A64C02ED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1EF97-09CD-421C-BD7B-A4362615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9935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F9012-2F49-4B41-9994-41247A28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58D7E-E1A1-4137-8676-437005BB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07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D8812-14A0-4E32-9153-62D3B3DC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4B05F-51B4-4571-B2FB-67F3DB816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F84564-1477-44CD-ACB5-2D5006938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032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882F6-B70B-4A6C-86C9-6F05E88A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6751A-3C8A-48C4-BFE8-03B307EF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FBD1E5-3219-4033-9875-DE9805187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0D243F-B8A2-44B8-A88B-EE107E65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3B5931-A8CF-47F8-BE2E-B74DB48AC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9715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47E3-6B2C-415B-8335-340C897B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877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16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66195-BDAB-4D74-9DEE-144D0C89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13E7E-1D56-44B3-9665-A3C14F54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781D7B-8F3D-4274-96B6-081BE811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845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4D431-AE6F-4081-AF2E-3170A706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6E1629-8F83-45A7-B5CB-051008FF7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4C859-861E-43C2-A9ED-EB62D5FB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1106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E3562-03EF-4624-965E-45105BED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2251C-AD38-4C95-B6F9-0F0211EE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2040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olos Text VF" pitchFamily="2" charset="0"/>
          <a:ea typeface="Golos Text VF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FB58C9-C0B2-4CB9-8705-713DD58E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42" y="2338830"/>
            <a:ext cx="6532116" cy="21686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59B8A0-8788-4459-8AB7-4CCDB6F39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388" y="-1280437"/>
            <a:ext cx="3760788" cy="37607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2CD936-0E8C-4AB4-8A55-128E3D5CF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588" y="4852139"/>
            <a:ext cx="3760788" cy="37607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E1DBDC-5D5D-459F-9CCE-EC64FD47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-139230"/>
            <a:ext cx="3760788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Как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Flask</a:t>
            </a:r>
            <a:r>
              <a:rPr lang="en-US" sz="8000" dirty="0"/>
              <a:t>, </a:t>
            </a:r>
            <a:r>
              <a:rPr lang="en-US" sz="8000" b="1" dirty="0" err="1"/>
              <a:t>SQLALchemy</a:t>
            </a:r>
            <a:r>
              <a:rPr lang="en-US" sz="8000" b="1" dirty="0"/>
              <a:t>,</a:t>
            </a:r>
            <a:r>
              <a:rPr lang="en-US" sz="8000" dirty="0"/>
              <a:t> </a:t>
            </a:r>
            <a:r>
              <a:rPr lang="en-US" sz="4400" dirty="0" err="1"/>
              <a:t>WTForms</a:t>
            </a:r>
            <a:r>
              <a:rPr lang="en-US" sz="4400" dirty="0"/>
              <a:t>, Flask-Login, Flask-Assets</a:t>
            </a:r>
            <a:r>
              <a:rPr lang="en-US" dirty="0"/>
              <a:t>, </a:t>
            </a:r>
            <a:r>
              <a:rPr lang="en-US" sz="3600" dirty="0" err="1"/>
              <a:t>SQLALchemy</a:t>
            </a:r>
            <a:r>
              <a:rPr lang="en-US" sz="3600" dirty="0"/>
              <a:t>-serializer, </a:t>
            </a:r>
            <a:r>
              <a:rPr lang="en-US" sz="3600" dirty="0" err="1"/>
              <a:t>LibSASS</a:t>
            </a:r>
            <a:r>
              <a:rPr lang="en-US" sz="3600" dirty="0"/>
              <a:t>, </a:t>
            </a:r>
          </a:p>
          <a:p>
            <a:pPr marL="0" indent="0">
              <a:buNone/>
            </a:pPr>
            <a:r>
              <a:rPr lang="en-US" sz="3200" dirty="0"/>
              <a:t>datetime, </a:t>
            </a:r>
            <a:r>
              <a:rPr lang="en-US" sz="3200" dirty="0" err="1"/>
              <a:t>functools</a:t>
            </a:r>
            <a:r>
              <a:rPr lang="en-US" sz="3200" dirty="0"/>
              <a:t>, </a:t>
            </a:r>
            <a:r>
              <a:rPr lang="en-US" sz="3200" dirty="0" err="1"/>
              <a:t>os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ru-RU" sz="3200" dirty="0"/>
              <a:t>Модели </a:t>
            </a:r>
            <a:r>
              <a:rPr lang="en-US" sz="3200" i="1" dirty="0"/>
              <a:t>User, </a:t>
            </a:r>
            <a:r>
              <a:rPr lang="en-US" sz="3200" i="1" dirty="0" err="1"/>
              <a:t>Labour</a:t>
            </a:r>
            <a:r>
              <a:rPr lang="en-US" sz="3200" i="1" dirty="0"/>
              <a:t>, Test, Answer,</a:t>
            </a:r>
            <a:r>
              <a:rPr lang="en-US" sz="3200" dirty="0"/>
              <a:t> </a:t>
            </a:r>
            <a:r>
              <a:rPr lang="ru-RU" sz="3200" dirty="0"/>
              <a:t>промежуточные модели для связи </a:t>
            </a:r>
            <a:r>
              <a:rPr lang="en-US" sz="3200" i="1" dirty="0"/>
              <a:t>MTM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62447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B5446D-F07A-4BCB-8BD8-A57E74D0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760788" cy="3760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Что дальше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— Тестирование, адаптация под запросы </a:t>
            </a:r>
            <a:r>
              <a:rPr lang="ru-RU" dirty="0" err="1"/>
              <a:t>пользовате</a:t>
            </a:r>
            <a:r>
              <a:rPr lang="ru-RU" dirty="0"/>
              <a:t>-лей, чтобы сделать всё ещё удобнее. Только так платформа сможет стать полезной.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— Развитие функциональности — новые типы ответов, группировка пользователей в классы, управление доступами к разным работам разными классами.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— Масштабирование продукта на всю школу, интеграция платформы в учебный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36233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Chekker — </a:t>
            </a:r>
            <a:r>
              <a:rPr lang="ru-RU" dirty="0"/>
              <a:t>это не «учебный» и не «фантастический» проект. Если развивать его, он действительно может решать настоящую задачу.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Главное — сохранить основные принципы</a:t>
            </a:r>
            <a:r>
              <a:rPr lang="en-US" dirty="0"/>
              <a:t>:</a:t>
            </a:r>
            <a:r>
              <a:rPr lang="ru-RU" dirty="0"/>
              <a:t> удобство и простоту в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105306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BA56A-EA18-4B04-9428-42E69905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27"/>
            <a:ext cx="9144000" cy="2387600"/>
          </a:xfrm>
        </p:spPr>
        <p:txBody>
          <a:bodyPr/>
          <a:lstStyle/>
          <a:p>
            <a:r>
              <a:rPr lang="ru-RU" dirty="0"/>
              <a:t>Конец.</a:t>
            </a:r>
          </a:p>
        </p:txBody>
      </p:sp>
    </p:spTree>
    <p:extLst>
      <p:ext uri="{BB962C8B-B14F-4D97-AF65-F5344CB8AC3E}">
        <p14:creationId xmlns:p14="http://schemas.microsoft.com/office/powerpoint/2010/main" val="11865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образовательных учреждениях есть необходимость проверять знания с помощью ресурсов в интернете.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Собирать результаты неудобно, а большинство интерфейсов слишком перегружены. Из-за этого повышается порог входа для преподавателей.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Необходимо удобное и достаточно простое для использования технологическое решение, которое позволяет проверять знания и вести учёт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7708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A97AE8-F112-4E1B-888C-755D863CC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536" y="302979"/>
            <a:ext cx="3760788" cy="3760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Chekker</a:t>
            </a:r>
            <a:r>
              <a:rPr lang="ru-RU" dirty="0"/>
              <a:t> — платформа для проверки знаний с помощью тестов.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Чеккере</a:t>
            </a:r>
            <a:r>
              <a:rPr lang="ru-RU" dirty="0"/>
              <a:t> есть работы, состоящие из вопросов. Ответ необходимо дать либо вписав его в поле, либо выбрав один или несколько из списка.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Работа проверяется автоматически. Все результаты мгновенно становятся доступны учителю, а в определённый момент правильные ответы становятся доступны ученику.</a:t>
            </a:r>
          </a:p>
        </p:txBody>
      </p:sp>
    </p:spTree>
    <p:extLst>
      <p:ext uri="{BB962C8B-B14F-4D97-AF65-F5344CB8AC3E}">
        <p14:creationId xmlns:p14="http://schemas.microsoft.com/office/powerpoint/2010/main" val="170070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53964B-D15A-45E2-B2FD-D0C39F47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EA8A9E-A590-4762-8769-1051A1B0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88" y="0"/>
            <a:ext cx="6272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EB8462-57FD-448A-828D-EA157B9E2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01" y="-79899"/>
            <a:ext cx="5081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2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446C7E-D844-4DC1-8481-1F3EB2E9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1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D65BA6-BD62-4455-8F3C-F3747A27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05" y="490126"/>
            <a:ext cx="6554115" cy="58777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BEC15C-F94E-4225-B553-7B693997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42" y="966443"/>
            <a:ext cx="5715798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9EF47-1F3C-4661-B2FA-E4B2562DF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04"/>
          <a:stretch/>
        </p:blipFill>
        <p:spPr>
          <a:xfrm>
            <a:off x="198955" y="0"/>
            <a:ext cx="4790295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469BD2-B82C-4E49-A97D-9E2CF5CFD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73" b="16172"/>
          <a:stretch/>
        </p:blipFill>
        <p:spPr>
          <a:xfrm>
            <a:off x="5363055" y="301841"/>
            <a:ext cx="6302534" cy="3488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D75CBD-4C09-4968-8B13-4431937A6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55" y="3790766"/>
            <a:ext cx="4672262" cy="29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BAFFA3-B718-41D0-93A1-3E846DDF9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4" b="13269"/>
          <a:stretch/>
        </p:blipFill>
        <p:spPr>
          <a:xfrm>
            <a:off x="0" y="0"/>
            <a:ext cx="13566342" cy="113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3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241</Words>
  <Application>Microsoft Office PowerPoint</Application>
  <PresentationFormat>Широкоэкранный</PresentationFormat>
  <Paragraphs>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Golos Text VF</vt:lpstr>
      <vt:lpstr>Arial</vt:lpstr>
      <vt:lpstr>PT Serif Caption</vt:lpstr>
      <vt:lpstr>Тема Office</vt:lpstr>
      <vt:lpstr>Презентация PowerPoint</vt:lpstr>
      <vt:lpstr>Проблема</vt:lpstr>
      <vt:lpstr>Решение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работает</vt:lpstr>
      <vt:lpstr>Что дальше</vt:lpstr>
      <vt:lpstr>Вывод</vt:lpstr>
      <vt:lpstr>Конец.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</dc:creator>
  <cp:lastModifiedBy>Adam</cp:lastModifiedBy>
  <cp:revision>12</cp:revision>
  <dcterms:created xsi:type="dcterms:W3CDTF">2020-12-14T13:38:23Z</dcterms:created>
  <dcterms:modified xsi:type="dcterms:W3CDTF">2021-04-21T19:50:36Z</dcterms:modified>
</cp:coreProperties>
</file>