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74" r:id="rId6"/>
    <p:sldId id="259" r:id="rId7"/>
    <p:sldId id="268" r:id="rId8"/>
    <p:sldId id="269" r:id="rId9"/>
    <p:sldId id="260" r:id="rId10"/>
    <p:sldId id="266" r:id="rId11"/>
    <p:sldId id="275" r:id="rId12"/>
    <p:sldId id="273" r:id="rId13"/>
    <p:sldId id="267" r:id="rId14"/>
    <p:sldId id="263" r:id="rId15"/>
    <p:sldId id="264" r:id="rId16"/>
    <p:sldId id="270" r:id="rId17"/>
    <p:sldId id="271" r:id="rId18"/>
  </p:sldIdLst>
  <p:sldSz cx="12192000" cy="6858000"/>
  <p:notesSz cx="6858000" cy="9144000"/>
  <p:embeddedFontLst>
    <p:embeddedFont>
      <p:font typeface="Golos Text VF" pitchFamily="2" charset="0"/>
      <p:regular r:id="rId19"/>
      <p:bold r:id="rId20"/>
    </p:embeddedFont>
    <p:embeddedFont>
      <p:font typeface="PT Serif Caption" panose="02060603050505020204" pitchFamily="18" charset="-52"/>
      <p:regular r:id="rId21"/>
      <p:italic r:id="rId2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358FE-85A3-4987-862C-3CB5E027B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F76817-76C9-4548-8C45-C6882132E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628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E3CF4-6320-4DB0-AA4E-1CF79DCF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E0879D-1132-4995-9D58-174BDAB81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60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6087A3-DC28-4AAE-A4A5-948440ECA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044A5D-2E20-46F0-AA3A-2F30BE285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8139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DF420-2131-4D7E-85F6-A64C02ED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71EF97-09CD-421C-BD7B-A43626154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59935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F9012-2F49-4B41-9994-41247A28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A58D7E-E1A1-4137-8676-437005BB3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507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D8812-14A0-4E32-9153-62D3B3DC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54B05F-51B4-4571-B2FB-67F3DB816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F84564-1477-44CD-ACB5-2D5006938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80326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882F6-B70B-4A6C-86C9-6F05E88A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16751A-3C8A-48C4-BFE8-03B307EFC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FBD1E5-3219-4033-9875-DE9805187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0D243F-B8A2-44B8-A88B-EE107E65E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3B5931-A8CF-47F8-BE2E-B74DB48AC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9715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247E3-6B2C-415B-8335-340C897B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8773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16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66195-BDAB-4D74-9DEE-144D0C89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713E7E-1D56-44B3-9665-A3C14F546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781D7B-8F3D-4274-96B6-081BE8119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8452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4D431-AE6F-4081-AF2E-3170A706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A6E1629-8F83-45A7-B5CB-051008FF7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74C859-861E-43C2-A9ED-EB62D5FB8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1106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E3562-03EF-4624-965E-45105BED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2251C-AD38-4C95-B6F9-0F0211EE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2040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Golos Text VF" pitchFamily="2" charset="0"/>
          <a:ea typeface="Golos Text VF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T Serif Caption" panose="02060603050505020204" pitchFamily="18" charset="-52"/>
          <a:ea typeface="PT Serif Caption" panose="02060603050505020204" pitchFamily="18" charset="-5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T Serif Caption" panose="02060603050505020204" pitchFamily="18" charset="-52"/>
          <a:ea typeface="PT Serif Caption" panose="02060603050505020204" pitchFamily="18" charset="-5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Serif Caption" panose="02060603050505020204" pitchFamily="18" charset="-52"/>
          <a:ea typeface="PT Serif Caption" panose="02060603050505020204" pitchFamily="18" charset="-5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erif Caption" panose="02060603050505020204" pitchFamily="18" charset="-52"/>
          <a:ea typeface="PT Serif Caption" panose="02060603050505020204" pitchFamily="18" charset="-5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erif Caption" panose="02060603050505020204" pitchFamily="18" charset="-52"/>
          <a:ea typeface="PT Serif Caption" panose="02060603050505020204" pitchFamily="18" charset="-5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59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99EF47-1F3C-4661-B2FA-E4B2562DF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04"/>
          <a:stretch/>
        </p:blipFill>
        <p:spPr>
          <a:xfrm>
            <a:off x="198955" y="0"/>
            <a:ext cx="4790295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469BD2-B82C-4E49-A97D-9E2CF5CFD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73" b="16172"/>
          <a:stretch/>
        </p:blipFill>
        <p:spPr>
          <a:xfrm>
            <a:off x="5363055" y="301841"/>
            <a:ext cx="6302534" cy="34889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D75CBD-4C09-4968-8B13-4431937A6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055" y="3790766"/>
            <a:ext cx="4672262" cy="299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1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90688-9FE5-402D-92C3-D274FE67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79"/>
            <a:ext cx="10515600" cy="1325563"/>
          </a:xfrm>
        </p:spPr>
        <p:txBody>
          <a:bodyPr/>
          <a:lstStyle/>
          <a:p>
            <a:r>
              <a:rPr lang="ru-RU" dirty="0"/>
              <a:t>Права и роли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CE06E-B42F-48F3-9A1D-A2B9AE1A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78"/>
            <a:ext cx="10515600" cy="5107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7030A0"/>
                </a:solidFill>
              </a:rPr>
              <a:t>Администратор</a:t>
            </a:r>
            <a:r>
              <a:rPr lang="ru-RU" dirty="0"/>
              <a:t> назначает роли, следит за стабильностью системы и решает технические вопросы.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B0F0"/>
                </a:solidFill>
              </a:rPr>
              <a:t>Преподаватель </a:t>
            </a:r>
            <a:r>
              <a:rPr lang="ru-RU" dirty="0"/>
              <a:t>создаёт тесты, анализирует результаты и корректирует план обучения.</a:t>
            </a:r>
          </a:p>
          <a:p>
            <a:pPr marL="0" indent="0">
              <a:buNone/>
            </a:pPr>
            <a:endParaRPr lang="ru-R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EB6E19"/>
                </a:solidFill>
              </a:rPr>
              <a:t>Ученик </a:t>
            </a:r>
            <a:r>
              <a:rPr lang="ru-RU" dirty="0"/>
              <a:t>решает тесты, видит свои результаты и пробелы в знаниях.</a:t>
            </a:r>
            <a:endParaRPr lang="ru-RU" dirty="0">
              <a:solidFill>
                <a:srgbClr val="EB6E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94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422AC3-BC2B-4DEB-A525-EFD6693CD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61" y="-202140"/>
            <a:ext cx="3760788" cy="37607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90688-9FE5-402D-92C3-D274FE67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79"/>
            <a:ext cx="10515600" cy="1325563"/>
          </a:xfrm>
        </p:spPr>
        <p:txBody>
          <a:bodyPr/>
          <a:lstStyle/>
          <a:p>
            <a:r>
              <a:rPr lang="ru-RU" dirty="0"/>
              <a:t>Альфа-тестирование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CE06E-B42F-48F3-9A1D-A2B9AE1A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966"/>
            <a:ext cx="10515600" cy="5107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20 </a:t>
            </a:r>
            <a:r>
              <a:rPr lang="ru-RU" dirty="0"/>
              <a:t>апреля прошло первое альфа-тестирование </a:t>
            </a:r>
            <a:r>
              <a:rPr lang="en-US" dirty="0"/>
              <a:t>Chekker, </a:t>
            </a:r>
            <a:r>
              <a:rPr lang="ru-RU" dirty="0"/>
              <a:t>которое показало, что:</a:t>
            </a:r>
          </a:p>
          <a:p>
            <a:pPr marL="0" indent="0">
              <a:buNone/>
            </a:pPr>
            <a:r>
              <a:rPr lang="ru-RU" dirty="0"/>
              <a:t>— логины должны быть проще, потому что ученики вводят их с опечатками;</a:t>
            </a:r>
          </a:p>
          <a:p>
            <a:pPr marL="0" indent="0">
              <a:buNone/>
            </a:pPr>
            <a:r>
              <a:rPr lang="ru-RU" dirty="0"/>
              <a:t>— пароли должны состоять только из цифр для удобства ввода;</a:t>
            </a:r>
          </a:p>
          <a:p>
            <a:pPr marL="0" indent="0">
              <a:buNone/>
            </a:pPr>
            <a:r>
              <a:rPr lang="ru-RU" dirty="0"/>
              <a:t>— сделать более логичные перенаправления внутри сайта</a:t>
            </a:r>
          </a:p>
          <a:p>
            <a:pPr marL="0" indent="0">
              <a:buNone/>
            </a:pPr>
            <a:r>
              <a:rPr lang="ru-RU" dirty="0"/>
              <a:t>— сохранять формы ответа на случай потери соединения.</a:t>
            </a:r>
          </a:p>
        </p:txBody>
      </p:sp>
    </p:spTree>
    <p:extLst>
      <p:ext uri="{BB962C8B-B14F-4D97-AF65-F5344CB8AC3E}">
        <p14:creationId xmlns:p14="http://schemas.microsoft.com/office/powerpoint/2010/main" val="2202755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BAFFA3-B718-41D0-93A1-3E846DDF9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04" b="13269"/>
          <a:stretch/>
        </p:blipFill>
        <p:spPr>
          <a:xfrm>
            <a:off x="0" y="0"/>
            <a:ext cx="13566342" cy="1130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6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B5446D-F07A-4BCB-8BD8-A57E74D01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3760788" cy="37607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90688-9FE5-402D-92C3-D274FE67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79"/>
            <a:ext cx="10515600" cy="1325563"/>
          </a:xfrm>
        </p:spPr>
        <p:txBody>
          <a:bodyPr/>
          <a:lstStyle/>
          <a:p>
            <a:r>
              <a:rPr lang="ru-RU" dirty="0"/>
              <a:t>Что дальше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CE06E-B42F-48F3-9A1D-A2B9AE1A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78"/>
            <a:ext cx="10515600" cy="5107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— Тестирование, адаптация под запросы </a:t>
            </a:r>
            <a:r>
              <a:rPr lang="ru-RU" dirty="0" err="1"/>
              <a:t>пользовате</a:t>
            </a:r>
            <a:r>
              <a:rPr lang="ru-RU" dirty="0"/>
              <a:t>-лей, чтобы сделать всё ещё удобнее. Только так платформа сможет стать полезной.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— Развитие функциональности — новые типы ответов, группировка пользователей в классы, управление доступами к разным работам разными классами.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— Масштабирование продукта на всю школу, интеграция платформы в учебный процесс.</a:t>
            </a:r>
          </a:p>
        </p:txBody>
      </p:sp>
    </p:spTree>
    <p:extLst>
      <p:ext uri="{BB962C8B-B14F-4D97-AF65-F5344CB8AC3E}">
        <p14:creationId xmlns:p14="http://schemas.microsoft.com/office/powerpoint/2010/main" val="362335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90688-9FE5-402D-92C3-D274FE67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79"/>
            <a:ext cx="10515600" cy="1325563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CE06E-B42F-48F3-9A1D-A2B9AE1A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78"/>
            <a:ext cx="10515600" cy="5107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Чеккер</a:t>
            </a:r>
            <a:r>
              <a:rPr lang="en-US" dirty="0"/>
              <a:t> </a:t>
            </a:r>
            <a:r>
              <a:rPr lang="ru-RU" dirty="0"/>
              <a:t>легко масштабируется, поэтому его можно использовать для проверки знаний во всей школе по всем предметам.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Автоматизирует процессы, экономит время. Имеет низкий порог входа для преподавателей и учащихся.</a:t>
            </a:r>
          </a:p>
        </p:txBody>
      </p:sp>
    </p:spTree>
    <p:extLst>
      <p:ext uri="{BB962C8B-B14F-4D97-AF65-F5344CB8AC3E}">
        <p14:creationId xmlns:p14="http://schemas.microsoft.com/office/powerpoint/2010/main" val="1053065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90688-9FE5-402D-92C3-D274FE67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79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Где 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E20DA3-8349-4696-BF22-DF2E56715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914" y="1860540"/>
            <a:ext cx="811693" cy="811693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49740309-ED6C-4FB7-9BCF-5B4C1B0435E5}"/>
              </a:ext>
            </a:extLst>
          </p:cNvPr>
          <p:cNvSpPr txBox="1">
            <a:spLocks/>
          </p:cNvSpPr>
          <p:nvPr/>
        </p:nvSpPr>
        <p:spPr>
          <a:xfrm>
            <a:off x="1981200" y="1930109"/>
            <a:ext cx="10515600" cy="811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>
                <a:latin typeface="Golos Text VF" pitchFamily="2" charset="0"/>
                <a:ea typeface="Golos Text VF" pitchFamily="2" charset="0"/>
              </a:rPr>
              <a:t>cdarr.ru</a:t>
            </a:r>
            <a:endParaRPr lang="ru-RU" sz="4000" b="1" dirty="0">
              <a:latin typeface="Golos Text VF" pitchFamily="2" charset="0"/>
              <a:ea typeface="Golos Text VF" pitchFamily="2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70F622E8-7BFC-476E-91E4-765A1AE52849}"/>
              </a:ext>
            </a:extLst>
          </p:cNvPr>
          <p:cNvSpPr txBox="1">
            <a:spLocks/>
          </p:cNvSpPr>
          <p:nvPr/>
        </p:nvSpPr>
        <p:spPr>
          <a:xfrm>
            <a:off x="1981200" y="2963770"/>
            <a:ext cx="10515600" cy="61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T Serif" panose="020A0603040505020204" pitchFamily="18" charset="-52"/>
                <a:ea typeface="PT Serif" panose="020A0603040505020204" pitchFamily="18" charset="-5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T Serif" panose="020A0603040505020204" pitchFamily="18" charset="-52"/>
                <a:ea typeface="PT Serif" panose="020A0603040505020204" pitchFamily="18" charset="-5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T Serif" panose="020A0603040505020204" pitchFamily="18" charset="-52"/>
                <a:ea typeface="PT Serif" panose="020A0603040505020204" pitchFamily="18" charset="-5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T Serif" panose="020A0603040505020204" pitchFamily="18" charset="-52"/>
                <a:ea typeface="PT Serif" panose="020A0603040505020204" pitchFamily="18" charset="-5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t.me/</a:t>
            </a:r>
            <a:r>
              <a:rPr lang="en-US" sz="3200" dirty="0" err="1"/>
              <a:t>wspectator</a:t>
            </a:r>
            <a:endParaRPr lang="ru-RU" sz="3200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51AA737-E317-495C-80F7-7C1CAF338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14" y="2864537"/>
            <a:ext cx="811693" cy="81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5A140D5-141F-4DDE-A3DD-CD6EDAE13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014" y="-698235"/>
            <a:ext cx="3760788" cy="376078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534AA5C-3E2F-4E7A-88AE-9E87C46CC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325" y="5135777"/>
            <a:ext cx="3760788" cy="3760788"/>
          </a:xfrm>
          <a:prstGeom prst="rect">
            <a:avLst/>
          </a:prstGeom>
        </p:spPr>
      </p:pic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344F8E8C-797F-4FF6-95B7-46797A0878D1}"/>
              </a:ext>
            </a:extLst>
          </p:cNvPr>
          <p:cNvSpPr txBox="1">
            <a:spLocks/>
          </p:cNvSpPr>
          <p:nvPr/>
        </p:nvSpPr>
        <p:spPr>
          <a:xfrm>
            <a:off x="1981200" y="4066635"/>
            <a:ext cx="10515600" cy="811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/>
              <a:t>AdamArutyunov</a:t>
            </a:r>
            <a:r>
              <a:rPr lang="en-US" sz="3200" dirty="0"/>
              <a:t>/Chekker</a:t>
            </a:r>
            <a:endParaRPr lang="ru-RU" sz="32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A81EFCF-9AA5-414A-A0BD-8A17E83388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14" y="3885719"/>
            <a:ext cx="839569" cy="81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35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27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FB58C9-C0B2-4CB9-8705-713DD58EC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42" y="2338830"/>
            <a:ext cx="6532116" cy="21686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59B8A0-8788-4459-8AB7-4CCDB6F39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3388" y="-1280437"/>
            <a:ext cx="3760788" cy="37607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C2CD936-0E8C-4AB4-8A55-128E3D5CF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6588" y="4852139"/>
            <a:ext cx="3760788" cy="376078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E1DBDC-5D5D-459F-9CCE-EC64FD477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84" y="-139230"/>
            <a:ext cx="3760788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90688-9FE5-402D-92C3-D274FE67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79"/>
            <a:ext cx="10515600" cy="1325563"/>
          </a:xfrm>
        </p:spPr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CE06E-B42F-48F3-9A1D-A2B9AE1A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78"/>
            <a:ext cx="10515600" cy="5107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образовательных учреждениях есть необходимость проверять знания с помощью ресурсов в интернете.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Собирать результаты неудобно, а большинство интерфейсов слишком перегружены. Из-за этого повышается порог входа для преподавателей.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Необходимо удобное и достаточно простое для использования технологическое решение, которое позволяет проверять знания и вести учёт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7708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A97AE8-F112-4E1B-888C-755D863CC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1536" y="302979"/>
            <a:ext cx="3760788" cy="37607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90688-9FE5-402D-92C3-D274FE67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79"/>
            <a:ext cx="10515600" cy="1325563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CE06E-B42F-48F3-9A1D-A2B9AE1A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78"/>
            <a:ext cx="10515600" cy="5107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Chekker</a:t>
            </a:r>
            <a:r>
              <a:rPr lang="ru-RU" dirty="0"/>
              <a:t> — платформа для проверки знаний с помощью тестов.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Чеккере</a:t>
            </a:r>
            <a:r>
              <a:rPr lang="ru-RU" dirty="0"/>
              <a:t> есть работы, состоящие из вопросов. Ответ необходимо дать либо вписав его в поле, либо выбрав один или несколько из списка.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Работа проверяется автоматически. Все результаты мгновенно становятся доступны учителю, а в определённый момент правильные ответы становятся доступны ученику.</a:t>
            </a:r>
          </a:p>
        </p:txBody>
      </p:sp>
    </p:spTree>
    <p:extLst>
      <p:ext uri="{BB962C8B-B14F-4D97-AF65-F5344CB8AC3E}">
        <p14:creationId xmlns:p14="http://schemas.microsoft.com/office/powerpoint/2010/main" val="170070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90688-9FE5-402D-92C3-D274FE67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79"/>
            <a:ext cx="10515600" cy="1325563"/>
          </a:xfrm>
        </p:spPr>
        <p:txBody>
          <a:bodyPr/>
          <a:lstStyle/>
          <a:p>
            <a:r>
              <a:rPr lang="ru-RU" dirty="0"/>
              <a:t>Как работать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CE06E-B42F-48F3-9A1D-A2B9AE1A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78"/>
            <a:ext cx="10515600" cy="510783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/>
              <a:t>Преподаватель создаёт тесты на определённую тему, создаёт вопросы и правильные ответы на них;</a:t>
            </a:r>
          </a:p>
          <a:p>
            <a:pPr marL="514350" indent="-514350">
              <a:buAutoNum type="arabicPeriod"/>
            </a:pPr>
            <a:r>
              <a:rPr lang="ru-RU" dirty="0"/>
              <a:t>Ученики самостоятельно решают задачи и вводят ответы;</a:t>
            </a:r>
          </a:p>
          <a:p>
            <a:pPr marL="514350" indent="-514350">
              <a:buAutoNum type="arabicPeriod"/>
            </a:pPr>
            <a:r>
              <a:rPr lang="ru-RU" dirty="0"/>
              <a:t>Все решения автоматически проверяются, а в таблицу выставляются баллы за тест;</a:t>
            </a:r>
          </a:p>
          <a:p>
            <a:pPr marL="514350" indent="-514350">
              <a:buAutoNum type="arabicPeriod"/>
            </a:pPr>
            <a:r>
              <a:rPr lang="ru-RU" dirty="0"/>
              <a:t>Преподаватель анализирует результаты и выставляет оценки.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56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53964B-D15A-45E2-B2FD-D0C39F474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10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CEA8A9E-A590-4762-8769-1051A1B08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88" y="0"/>
            <a:ext cx="6272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6EB8462-57FD-448A-828D-EA157B9E2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01" y="-79899"/>
            <a:ext cx="5081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2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446C7E-D844-4DC1-8481-1F3EB2E97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1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D65BA6-BD62-4455-8F3C-F3747A27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005" y="490126"/>
            <a:ext cx="6554115" cy="58777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BEC15C-F94E-4225-B553-7B693997D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42" y="966443"/>
            <a:ext cx="5715798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864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351</Words>
  <Application>Microsoft Office PowerPoint</Application>
  <PresentationFormat>Широкоэкранный</PresentationFormat>
  <Paragraphs>43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PT Serif Caption</vt:lpstr>
      <vt:lpstr>Golos Text VF</vt:lpstr>
      <vt:lpstr>Arial</vt:lpstr>
      <vt:lpstr>Тема Office</vt:lpstr>
      <vt:lpstr>Презентация PowerPoint</vt:lpstr>
      <vt:lpstr>Презентация PowerPoint</vt:lpstr>
      <vt:lpstr>Проблема</vt:lpstr>
      <vt:lpstr>Решение</vt:lpstr>
      <vt:lpstr>Как работать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Права и роли</vt:lpstr>
      <vt:lpstr>Альфа-тестирование</vt:lpstr>
      <vt:lpstr>Презентация PowerPoint</vt:lpstr>
      <vt:lpstr>Что дальше</vt:lpstr>
      <vt:lpstr>Вывод</vt:lpstr>
      <vt:lpstr>Где 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</dc:creator>
  <cp:lastModifiedBy>Adam</cp:lastModifiedBy>
  <cp:revision>17</cp:revision>
  <dcterms:created xsi:type="dcterms:W3CDTF">2020-12-14T13:38:23Z</dcterms:created>
  <dcterms:modified xsi:type="dcterms:W3CDTF">2021-05-28T09:27:46Z</dcterms:modified>
</cp:coreProperties>
</file>