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Golos Text VF" pitchFamily="2" charset="0"/>
      <p:regular r:id="rId12"/>
      <p:bold r:id="rId13"/>
    </p:embeddedFont>
    <p:embeddedFont>
      <p:font typeface="PT Serif Caption" panose="02060603050505020204" pitchFamily="18" charset="-52"/>
      <p:regular r:id="rId14"/>
      <p:italic r:id="rId1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358FE-85A3-4987-862C-3CB5E027B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F76817-76C9-4548-8C45-C6882132E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628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E3CF4-6320-4DB0-AA4E-1CF79DC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E0879D-1132-4995-9D58-174BDAB81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60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6087A3-DC28-4AAE-A4A5-948440ECA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044A5D-2E20-46F0-AA3A-2F30BE285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8139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DF420-2131-4D7E-85F6-A64C02ED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71EF97-09CD-421C-BD7B-A4362615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9935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F9012-2F49-4B41-9994-41247A28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A58D7E-E1A1-4137-8676-437005BB3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507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D8812-14A0-4E32-9153-62D3B3DC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54B05F-51B4-4571-B2FB-67F3DB816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F84564-1477-44CD-ACB5-2D5006938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0326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882F6-B70B-4A6C-86C9-6F05E88A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16751A-3C8A-48C4-BFE8-03B307EFC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FBD1E5-3219-4033-9875-DE9805187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0D243F-B8A2-44B8-A88B-EE107E65E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3B5931-A8CF-47F8-BE2E-B74DB48AC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9715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247E3-6B2C-415B-8335-340C897B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8773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16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66195-BDAB-4D74-9DEE-144D0C89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713E7E-1D56-44B3-9665-A3C14F546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781D7B-8F3D-4274-96B6-081BE8119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8452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4D431-AE6F-4081-AF2E-3170A706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6E1629-8F83-45A7-B5CB-051008FF7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74C859-861E-43C2-A9ED-EB62D5FB8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1106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E3562-03EF-4624-965E-45105BED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2251C-AD38-4C95-B6F9-0F0211EE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2040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Golos Text VF" pitchFamily="2" charset="0"/>
          <a:ea typeface="Golos Text VF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erif Caption" panose="02060603050505020204" pitchFamily="18" charset="-52"/>
          <a:ea typeface="PT Serif Caption" panose="02060603050505020204" pitchFamily="18" charset="-5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FB58C9-C0B2-4CB9-8705-713DD58EC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42" y="2338830"/>
            <a:ext cx="6532116" cy="21686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59B8A0-8788-4459-8AB7-4CCDB6F39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3388" y="-1280437"/>
            <a:ext cx="3760788" cy="37607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C2CD936-0E8C-4AB4-8A55-128E3D5CF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6588" y="4852139"/>
            <a:ext cx="3760788" cy="376078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E1DBDC-5D5D-459F-9CCE-EC64FD477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84" y="-139230"/>
            <a:ext cx="3760788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BA56A-EA18-4B04-9428-42E69905F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5327"/>
            <a:ext cx="9144000" cy="2387600"/>
          </a:xfrm>
        </p:spPr>
        <p:txBody>
          <a:bodyPr/>
          <a:lstStyle/>
          <a:p>
            <a:r>
              <a:rPr lang="ru-RU" dirty="0"/>
              <a:t>Конец.</a:t>
            </a:r>
          </a:p>
        </p:txBody>
      </p:sp>
    </p:spTree>
    <p:extLst>
      <p:ext uri="{BB962C8B-B14F-4D97-AF65-F5344CB8AC3E}">
        <p14:creationId xmlns:p14="http://schemas.microsoft.com/office/powerpoint/2010/main" val="11865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8"/>
            <a:ext cx="10515600" cy="510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образовательных учреждениях есть необходимость проверять знания с помощью ресурсов в интернете.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Собирать результаты неудобно, а большинство интерфейсов слишком перегружены. Из-за этого повышается порог входа для преподавателей.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Необходимо удобное и достаточно простое для использования технологическое решение, которое позволяет проверять знания и вести учёт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7708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A97AE8-F112-4E1B-888C-755D863CC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536" y="302979"/>
            <a:ext cx="3760788" cy="37607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8"/>
            <a:ext cx="10515600" cy="510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Chekker</a:t>
            </a:r>
            <a:r>
              <a:rPr lang="ru-RU" dirty="0"/>
              <a:t> — платформа для проверки знаний с помощью тестов.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Чеккере</a:t>
            </a:r>
            <a:r>
              <a:rPr lang="ru-RU" dirty="0"/>
              <a:t> есть работы, состоящие из вопросов. Ответ необходимо дать либо вписав его в поле, либо выбрав один или несколько из списка.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Работа проверяется автоматически. Все результаты мгновенно становятся доступны учителю, а в определённый момент правильные ответы становятся доступны ученику.</a:t>
            </a:r>
          </a:p>
        </p:txBody>
      </p:sp>
    </p:spTree>
    <p:extLst>
      <p:ext uri="{BB962C8B-B14F-4D97-AF65-F5344CB8AC3E}">
        <p14:creationId xmlns:p14="http://schemas.microsoft.com/office/powerpoint/2010/main" val="170070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51FA0E-B256-406A-A121-0D392EBF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813"/>
            <a:ext cx="12192000" cy="59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D65BA6-BD62-4455-8F3C-F3747A27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005" y="490126"/>
            <a:ext cx="6554115" cy="58777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BEC15C-F94E-4225-B553-7B693997D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42" y="966443"/>
            <a:ext cx="5715798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8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46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Как работает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8"/>
            <a:ext cx="10515600" cy="510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/>
              <a:t>Flask</a:t>
            </a:r>
            <a:r>
              <a:rPr lang="en-US" sz="8000" dirty="0"/>
              <a:t>, </a:t>
            </a:r>
            <a:r>
              <a:rPr lang="en-US" sz="8000" b="1" dirty="0" err="1"/>
              <a:t>SQLALchemy</a:t>
            </a:r>
            <a:r>
              <a:rPr lang="en-US" sz="8000" b="1" dirty="0"/>
              <a:t>,</a:t>
            </a:r>
            <a:r>
              <a:rPr lang="en-US" sz="8000" dirty="0"/>
              <a:t> </a:t>
            </a:r>
            <a:r>
              <a:rPr lang="en-US" sz="4400" dirty="0" err="1"/>
              <a:t>WTForms</a:t>
            </a:r>
            <a:r>
              <a:rPr lang="en-US" sz="4400" dirty="0"/>
              <a:t>, Flask-Login, Flask-Assets</a:t>
            </a:r>
            <a:r>
              <a:rPr lang="en-US" dirty="0"/>
              <a:t>, </a:t>
            </a:r>
            <a:r>
              <a:rPr lang="en-US" sz="3600" dirty="0" err="1"/>
              <a:t>SQLALchemy</a:t>
            </a:r>
            <a:r>
              <a:rPr lang="en-US" sz="3600" dirty="0"/>
              <a:t>-serializer, </a:t>
            </a:r>
            <a:r>
              <a:rPr lang="en-US" sz="3600" dirty="0" err="1"/>
              <a:t>LibSASS</a:t>
            </a:r>
            <a:r>
              <a:rPr lang="en-US" sz="3600" dirty="0"/>
              <a:t>, </a:t>
            </a:r>
          </a:p>
          <a:p>
            <a:pPr marL="0" indent="0">
              <a:buNone/>
            </a:pPr>
            <a:r>
              <a:rPr lang="en-US" sz="3200" dirty="0"/>
              <a:t>datetime, </a:t>
            </a:r>
            <a:r>
              <a:rPr lang="en-US" sz="3200" dirty="0" err="1"/>
              <a:t>functools</a:t>
            </a:r>
            <a:r>
              <a:rPr lang="en-US" sz="3200" dirty="0"/>
              <a:t>, </a:t>
            </a:r>
            <a:r>
              <a:rPr lang="en-US" sz="3200" dirty="0" err="1"/>
              <a:t>os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ru-RU" sz="3200" dirty="0"/>
              <a:t>Модели </a:t>
            </a:r>
            <a:r>
              <a:rPr lang="en-US" sz="3200" i="1" dirty="0"/>
              <a:t>User, </a:t>
            </a:r>
            <a:r>
              <a:rPr lang="en-US" sz="3200" i="1" dirty="0" err="1"/>
              <a:t>Labour</a:t>
            </a:r>
            <a:r>
              <a:rPr lang="en-US" sz="3200" i="1" dirty="0"/>
              <a:t>, Test, Answer,</a:t>
            </a:r>
            <a:r>
              <a:rPr lang="en-US" sz="3200" dirty="0"/>
              <a:t> </a:t>
            </a:r>
            <a:r>
              <a:rPr lang="ru-RU" sz="3200" dirty="0"/>
              <a:t>промежуточные модели для связи </a:t>
            </a:r>
            <a:r>
              <a:rPr lang="en-US" sz="3200" i="1" dirty="0"/>
              <a:t>MTM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62447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B5446D-F07A-4BCB-8BD8-A57E74D0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760788" cy="37607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Что дальше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8"/>
            <a:ext cx="10515600" cy="510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— Тестирование, адаптация под запросы </a:t>
            </a:r>
            <a:r>
              <a:rPr lang="ru-RU" dirty="0" err="1"/>
              <a:t>пользовате</a:t>
            </a:r>
            <a:r>
              <a:rPr lang="ru-RU" dirty="0"/>
              <a:t>-лей, чтобы сделать всё ещё удобнее. Только так платформа сможет стать полезной.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— Развитие функциональности — новые типы ответов, группировка пользователей в классы, управление доступами к разным работам разными классами.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— Масштабирование продукта на всю школу, интеграция платформы в учебный процесс.</a:t>
            </a:r>
          </a:p>
        </p:txBody>
      </p:sp>
    </p:spTree>
    <p:extLst>
      <p:ext uri="{BB962C8B-B14F-4D97-AF65-F5344CB8AC3E}">
        <p14:creationId xmlns:p14="http://schemas.microsoft.com/office/powerpoint/2010/main" val="36233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90688-9FE5-402D-92C3-D274FE67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979"/>
            <a:ext cx="10515600" cy="1325563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CE06E-B42F-48F3-9A1D-A2B9AE1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8"/>
            <a:ext cx="10515600" cy="510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Chekker — </a:t>
            </a:r>
            <a:r>
              <a:rPr lang="ru-RU" dirty="0"/>
              <a:t>это не «учебный» и не «фантастический» проект. Если развивать его, он действительно может принести пользу школе.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Главное — не растерять главные принципы — удобство и простоту в использовании.</a:t>
            </a:r>
          </a:p>
        </p:txBody>
      </p:sp>
    </p:spTree>
    <p:extLst>
      <p:ext uri="{BB962C8B-B14F-4D97-AF65-F5344CB8AC3E}">
        <p14:creationId xmlns:p14="http://schemas.microsoft.com/office/powerpoint/2010/main" val="10530654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242</Words>
  <Application>Microsoft Office PowerPoint</Application>
  <PresentationFormat>Широкоэкранный</PresentationFormat>
  <Paragraphs>28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Golos Text VF</vt:lpstr>
      <vt:lpstr>Arial</vt:lpstr>
      <vt:lpstr>PT Serif Caption</vt:lpstr>
      <vt:lpstr>Тема Office</vt:lpstr>
      <vt:lpstr>Презентация PowerPoint</vt:lpstr>
      <vt:lpstr>Проблема</vt:lpstr>
      <vt:lpstr>Решение</vt:lpstr>
      <vt:lpstr>Презентация PowerPoint</vt:lpstr>
      <vt:lpstr>Презентация PowerPoint</vt:lpstr>
      <vt:lpstr>Презентация PowerPoint</vt:lpstr>
      <vt:lpstr>Как работает</vt:lpstr>
      <vt:lpstr>Что дальше</vt:lpstr>
      <vt:lpstr>Вывод</vt:lpstr>
      <vt:lpstr>Конец.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</dc:creator>
  <cp:lastModifiedBy>Adam</cp:lastModifiedBy>
  <cp:revision>8</cp:revision>
  <dcterms:created xsi:type="dcterms:W3CDTF">2020-12-14T13:38:23Z</dcterms:created>
  <dcterms:modified xsi:type="dcterms:W3CDTF">2020-12-14T17:14:12Z</dcterms:modified>
</cp:coreProperties>
</file>