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7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3" r:id="rId14"/>
    <p:sldId id="271" r:id="rId15"/>
    <p:sldId id="263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C0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napToGrid="0">
      <p:cViewPr>
        <p:scale>
          <a:sx n="86" d="100"/>
          <a:sy n="86" d="100"/>
        </p:scale>
        <p:origin x="562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760C3E-FF71-4A8F-9AD3-9AAAA525A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90FD61-5B6A-4570-8C5D-0E90D82BD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D50991-2E74-4891-93C5-DCDA0AB29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E3DAC-37E0-41D8-9606-546F8B950E53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B2E699-CEAB-462F-9BB2-A1007D22B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70E372-0D0A-45B0-B084-9E564107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6FC-DF12-4FB1-A728-A0D275F913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790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F1AA46-E3AA-414F-9513-FEE164528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DF96C95-982D-4D5C-9F34-27F0546E5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67CD7A-73C2-46A0-9E62-1ECF41F5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E3DAC-37E0-41D8-9606-546F8B950E53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CFE142-5AF9-4FE9-85B0-CD5CD2A09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007055-7431-4DFC-B362-674A5AB1F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6FC-DF12-4FB1-A728-A0D275F913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960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0A55937-BC5D-4EFB-BD42-E5A968E3D8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059C9D6-8FFA-459C-893B-6DF97C812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6E3CB2-6E24-472E-B4E9-47D14C169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E3DAC-37E0-41D8-9606-546F8B950E53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426DA0-6A29-4F74-8AE2-E6BF538F1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F6C8FB-C566-41B3-8D56-461BCC591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6FC-DF12-4FB1-A728-A0D275F913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787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81E7A3-A4CA-4817-8A26-EC0C337B4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CE16C6-948C-4A68-99A2-5CCADA1DC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C44AE4-088B-499D-8499-2707C7F00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E3DAC-37E0-41D8-9606-546F8B950E53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7EB813-CBDA-43F2-8A7F-5BDAC0EF9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30F0D4-E6ED-47BC-8BFA-A47706A23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6FC-DF12-4FB1-A728-A0D275F913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525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91ACFD-E395-4805-A816-AE1865477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0BB7A3-B836-44EE-9EAB-B35E7BAAB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C758E8-486D-4929-9522-90562F13B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E3DAC-37E0-41D8-9606-546F8B950E53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0F6677-4C02-46E1-BBDC-32E439D0A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4FE8A7-D578-4F0D-89C9-52F3A029C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6FC-DF12-4FB1-A728-A0D275F913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9987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8E1637-376D-435D-A283-5B05F9DDE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C79453-26B4-4AA9-8A4B-A92C1507A8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CF86DFD-385F-4968-9049-16C456FEA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3AC83D-B6F6-4695-AD32-8F73CC14F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E3DAC-37E0-41D8-9606-546F8B950E53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28CF3F2-310C-4D54-94AB-F3F19B8EC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1A489E-A6EB-4913-BC64-F29AE5F8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6FC-DF12-4FB1-A728-A0D275F913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651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7F02A6-26AF-4E19-B8D8-8DB19B5CE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A53600-C79B-4296-A650-AC9713210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35E3E67-B65E-4C03-A408-08D33F070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8DE4BDE-3689-4DBD-8B35-8C903813A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9A871FE-ABE4-4BC9-9F72-AB7E4C93ED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7D4C15E-8540-4351-AD06-B43A8D64A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E3DAC-37E0-41D8-9606-546F8B950E53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9AB4744-26C8-46E6-AA4C-2034854CB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96763FE-B5DF-42EE-831C-8B0555B10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6FC-DF12-4FB1-A728-A0D275F913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061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04CA79-9EB3-44B3-9D28-0BC6620DA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D62A859-1E27-46E6-8120-E3AB8DEBC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E3DAC-37E0-41D8-9606-546F8B950E53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AED00F3-E046-48F4-B491-F292F1AFC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60E4C90-43CE-41B3-8D5C-9B1FFE257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6FC-DF12-4FB1-A728-A0D275F913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906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0ACB113-B602-49C9-A17A-15B972E03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E3DAC-37E0-41D8-9606-546F8B950E53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DC4C1AC-8C6A-4835-8952-91F79B3D8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6AAD0B-7844-4FB9-876C-717B7B3CC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6FC-DF12-4FB1-A728-A0D275F913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31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9C0774-C726-43C5-BAF0-6D2404114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32623E-91F0-462E-875D-E34C285C7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B331D52-303C-4CCE-86C5-CC08F925C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2A11BE-1381-4498-92DF-9E0209180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E3DAC-37E0-41D8-9606-546F8B950E53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0F6340-11AF-4A25-BF78-1143C1104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4B5C63-8DF0-4CA8-B1F2-F1C733277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6FC-DF12-4FB1-A728-A0D275F913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2124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C99317-76FC-4E8E-94EF-94E67B1C0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FCB406A-1756-49E0-A0E5-28606A55C7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D8F0B4E-B7AE-4472-89E2-621FC0F65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E968CB-9727-4385-9A5E-E22E8A280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E3DAC-37E0-41D8-9606-546F8B950E53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D148F3-DF03-4160-B166-4A386EE98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499F7E9-1256-47FB-887B-4CCFBFE41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6FC-DF12-4FB1-A728-A0D275F913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707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C8A216-18D5-4845-A06F-F5DDA37AC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3B7093-6C5F-443F-927C-AF2A18D60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>
                <a:latin typeface="Bahnschrift" panose="020B0502040204020203" pitchFamily="34" charset="0"/>
              </a:rPr>
              <a:t>Первый уровень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B787EA-5C25-4BAE-9FE2-D6200D2A17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E3DAC-37E0-41D8-9606-546F8B950E53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E7E10D-DD81-4A46-AF89-380C970DD5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F8A0B2-F484-4B76-B68D-32BDFF98E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B36FC-DF12-4FB1-A728-A0D275F913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298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b="1" kern="1200">
          <a:solidFill>
            <a:srgbClr val="00B050"/>
          </a:solidFill>
          <a:latin typeface="Pixel Times" panose="000004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Bahnschrift" panose="020B0502040204020203" pitchFamily="34" charset="0"/>
          <a:ea typeface="Golos Text VF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Bahnschrif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Bahnschrift Ligh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ahnschrift Ligh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ahnschrift Ligh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4094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0004DF9-FB43-4AFF-AA86-9EE5693F2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943" y="2662130"/>
            <a:ext cx="5468113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479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CF5D62F-8CBC-45BE-ABC0-B8A7AAAC0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002" y="0"/>
            <a:ext cx="99979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40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21637F4-8108-4AE2-8324-6E74EDE5A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375"/>
            <a:ext cx="12192000" cy="669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833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BF3E4A9-0D8D-4E17-856C-4E9D65AAA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Node.JS, Express.</a:t>
            </a:r>
          </a:p>
          <a:p>
            <a:pPr marL="0" indent="0">
              <a:buNone/>
            </a:pPr>
            <a:r>
              <a:rPr lang="en-US" dirty="0"/>
              <a:t>PHP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96283A3-907F-4F7B-9C92-37A7F9AF3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0820" y="0"/>
            <a:ext cx="12833685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CF8547-99D2-461E-BCD3-9A9D195C4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Как работает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10954CB-AC29-435E-86FE-E4AAA0C48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08" y="1589102"/>
            <a:ext cx="4188365" cy="418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1C624AF-0A5F-4123-9F97-F4E4F82A5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850" y="1690688"/>
            <a:ext cx="4188365" cy="418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333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A2E4A6D-D85E-4DCE-8DDD-627C520C0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25625" y="0"/>
            <a:ext cx="13511813" cy="686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572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205A05-708C-46AE-9153-41578AECB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1"/>
            <a:ext cx="10515600" cy="1325563"/>
          </a:xfrm>
        </p:spPr>
        <p:txBody>
          <a:bodyPr/>
          <a:lstStyle/>
          <a:p>
            <a:r>
              <a:rPr lang="ru-RU" dirty="0"/>
              <a:t>Конец.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992A39A-DA9B-456C-806C-CAD7C89B4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9914" y="1700737"/>
            <a:ext cx="811693" cy="811693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EF1A36D4-6310-4247-8BC8-947C35136DBA}"/>
              </a:ext>
            </a:extLst>
          </p:cNvPr>
          <p:cNvSpPr txBox="1">
            <a:spLocks/>
          </p:cNvSpPr>
          <p:nvPr/>
        </p:nvSpPr>
        <p:spPr>
          <a:xfrm>
            <a:off x="1981200" y="1770306"/>
            <a:ext cx="2439880" cy="8116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T Serif Caption" panose="02060603050505020204" pitchFamily="18" charset="-52"/>
                <a:ea typeface="PT Serif Caption" panose="02060603050505020204" pitchFamily="18" charset="-5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T Serif Caption" panose="02060603050505020204" pitchFamily="18" charset="-52"/>
                <a:ea typeface="PT Serif Caption" panose="02060603050505020204" pitchFamily="18" charset="-5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T Serif Caption" panose="02060603050505020204" pitchFamily="18" charset="-52"/>
                <a:ea typeface="PT Serif Caption" panose="02060603050505020204" pitchFamily="18" charset="-5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T Serif Caption" panose="02060603050505020204" pitchFamily="18" charset="-52"/>
                <a:ea typeface="PT Serif Caption" panose="02060603050505020204" pitchFamily="18" charset="-5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T Serif Caption" panose="02060603050505020204" pitchFamily="18" charset="-52"/>
                <a:ea typeface="PT Serif Caption" panose="02060603050505020204" pitchFamily="18" charset="-5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b="1" dirty="0">
                <a:solidFill>
                  <a:schemeClr val="bg1"/>
                </a:solidFill>
                <a:latin typeface="Golos Text VF" pitchFamily="2" charset="0"/>
                <a:ea typeface="Golos Text VF" pitchFamily="2" charset="0"/>
              </a:rPr>
              <a:t>cdarr.ru</a:t>
            </a:r>
            <a:endParaRPr lang="ru-RU" sz="4000" b="1" dirty="0">
              <a:solidFill>
                <a:schemeClr val="bg1"/>
              </a:solidFill>
              <a:latin typeface="Golos Text VF" pitchFamily="2" charset="0"/>
              <a:ea typeface="Golos Text VF" pitchFamily="2" charset="0"/>
            </a:endParaRP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C31550C8-BBAD-4F67-8EFB-A75E5254DA71}"/>
              </a:ext>
            </a:extLst>
          </p:cNvPr>
          <p:cNvSpPr txBox="1">
            <a:spLocks/>
          </p:cNvSpPr>
          <p:nvPr/>
        </p:nvSpPr>
        <p:spPr>
          <a:xfrm>
            <a:off x="1981200" y="2803967"/>
            <a:ext cx="3833674" cy="613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PT Serif Caption" panose="02060603050505020204" pitchFamily="18" charset="-52"/>
                <a:ea typeface="PT Serif Caption" panose="02060603050505020204" pitchFamily="18" charset="-5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T Serif" panose="020A0603040505020204" pitchFamily="18" charset="-52"/>
                <a:ea typeface="PT Serif" panose="020A0603040505020204" pitchFamily="18" charset="-5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T Serif" panose="020A0603040505020204" pitchFamily="18" charset="-52"/>
                <a:ea typeface="PT Serif" panose="020A0603040505020204" pitchFamily="18" charset="-5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T Serif" panose="020A0603040505020204" pitchFamily="18" charset="-52"/>
                <a:ea typeface="PT Serif" panose="020A0603040505020204" pitchFamily="18" charset="-5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T Serif" panose="020A0603040505020204" pitchFamily="18" charset="-52"/>
                <a:ea typeface="PT Serif" panose="020A0603040505020204" pitchFamily="18" charset="-5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t.me/</a:t>
            </a:r>
            <a:r>
              <a:rPr lang="en-US" sz="3200" dirty="0" err="1">
                <a:solidFill>
                  <a:schemeClr val="bg1"/>
                </a:solidFill>
              </a:rPr>
              <a:t>wspectator</a:t>
            </a:r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37359792-F803-4407-AF8B-152B0628C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914" y="2704734"/>
            <a:ext cx="811693" cy="81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772FEC6-D675-4D49-ADF0-8A842F4292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64" y="4128112"/>
            <a:ext cx="1244236" cy="1202924"/>
          </a:xfrm>
          <a:prstGeom prst="rect">
            <a:avLst/>
          </a:prstGeom>
        </p:spPr>
      </p:pic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BEBDBC22-7CE8-4FCE-88AB-B86A62B58CFE}"/>
              </a:ext>
            </a:extLst>
          </p:cNvPr>
          <p:cNvSpPr txBox="1">
            <a:spLocks/>
          </p:cNvSpPr>
          <p:nvPr/>
        </p:nvSpPr>
        <p:spPr>
          <a:xfrm>
            <a:off x="1981200" y="4519343"/>
            <a:ext cx="4196179" cy="8116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T Serif Caption" panose="02060603050505020204" pitchFamily="18" charset="-52"/>
                <a:ea typeface="PT Serif Caption" panose="02060603050505020204" pitchFamily="18" charset="-5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T Serif Caption" panose="02060603050505020204" pitchFamily="18" charset="-52"/>
                <a:ea typeface="PT Serif Caption" panose="02060603050505020204" pitchFamily="18" charset="-5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T Serif Caption" panose="02060603050505020204" pitchFamily="18" charset="-52"/>
                <a:ea typeface="PT Serif Caption" panose="02060603050505020204" pitchFamily="18" charset="-5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T Serif Caption" panose="02060603050505020204" pitchFamily="18" charset="-52"/>
                <a:ea typeface="PT Serif Caption" panose="02060603050505020204" pitchFamily="18" charset="-5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T Serif Caption" panose="02060603050505020204" pitchFamily="18" charset="-52"/>
                <a:ea typeface="PT Serif Caption" panose="02060603050505020204" pitchFamily="18" charset="-5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b="1" dirty="0">
                <a:solidFill>
                  <a:schemeClr val="bg1"/>
                </a:solidFill>
                <a:latin typeface="Golos Text VF" pitchFamily="2" charset="0"/>
                <a:ea typeface="Golos Text VF" pitchFamily="2" charset="0"/>
              </a:rPr>
              <a:t>stepan-neretin7</a:t>
            </a:r>
            <a:endParaRPr lang="ru-RU" sz="4000" b="1" dirty="0">
              <a:solidFill>
                <a:schemeClr val="bg1"/>
              </a:solidFill>
              <a:latin typeface="Golos Text VF" pitchFamily="2" charset="0"/>
              <a:ea typeface="Golos Text VF" pitchFamily="2" charset="0"/>
            </a:endParaRPr>
          </a:p>
        </p:txBody>
      </p:sp>
      <p:sp>
        <p:nvSpPr>
          <p:cNvPr id="13" name="Подзаголовок 2">
            <a:extLst>
              <a:ext uri="{FF2B5EF4-FFF2-40B4-BE49-F238E27FC236}">
                <a16:creationId xmlns:a16="http://schemas.microsoft.com/office/drawing/2014/main" id="{1E5F01DE-A1A6-43A5-A744-5A09796356D1}"/>
              </a:ext>
            </a:extLst>
          </p:cNvPr>
          <p:cNvSpPr txBox="1">
            <a:spLocks/>
          </p:cNvSpPr>
          <p:nvPr/>
        </p:nvSpPr>
        <p:spPr>
          <a:xfrm>
            <a:off x="938232" y="5574638"/>
            <a:ext cx="4196179" cy="8116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T Serif Caption" panose="02060603050505020204" pitchFamily="18" charset="-52"/>
                <a:ea typeface="PT Serif Caption" panose="02060603050505020204" pitchFamily="18" charset="-5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T Serif Caption" panose="02060603050505020204" pitchFamily="18" charset="-52"/>
                <a:ea typeface="PT Serif Caption" panose="02060603050505020204" pitchFamily="18" charset="-5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T Serif Caption" panose="02060603050505020204" pitchFamily="18" charset="-52"/>
                <a:ea typeface="PT Serif Caption" panose="02060603050505020204" pitchFamily="18" charset="-5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T Serif Caption" panose="02060603050505020204" pitchFamily="18" charset="-52"/>
                <a:ea typeface="PT Serif Caption" panose="02060603050505020204" pitchFamily="18" charset="-5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T Serif Caption" panose="02060603050505020204" pitchFamily="18" charset="-52"/>
                <a:ea typeface="PT Serif Caption" panose="02060603050505020204" pitchFamily="18" charset="-5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b="1" dirty="0">
                <a:solidFill>
                  <a:srgbClr val="FFFF00"/>
                </a:solidFill>
                <a:latin typeface="Golos Text VF" pitchFamily="2" charset="0"/>
                <a:ea typeface="Golos Text VF" pitchFamily="2" charset="0"/>
              </a:rPr>
              <a:t>C</a:t>
            </a:r>
            <a:r>
              <a:rPr lang="en-US" sz="4000" b="1" dirty="0">
                <a:solidFill>
                  <a:srgbClr val="002060"/>
                </a:solidFill>
                <a:latin typeface="Golos Text VF" pitchFamily="2" charset="0"/>
                <a:ea typeface="Golos Text VF" pitchFamily="2" charset="0"/>
              </a:rPr>
              <a:t>F</a:t>
            </a:r>
            <a:r>
              <a:rPr lang="en-US" sz="4000" b="1" dirty="0">
                <a:solidFill>
                  <a:srgbClr val="FF0000"/>
                </a:solidFill>
                <a:latin typeface="Golos Text VF" pitchFamily="2" charset="0"/>
                <a:ea typeface="Golos Text VF" pitchFamily="2" charset="0"/>
              </a:rPr>
              <a:t>:</a:t>
            </a:r>
            <a:r>
              <a:rPr lang="en-US" sz="4000" b="1" dirty="0">
                <a:solidFill>
                  <a:schemeClr val="bg1"/>
                </a:solidFill>
                <a:latin typeface="Golos Text VF" pitchFamily="2" charset="0"/>
                <a:ea typeface="Golos Text VF" pitchFamily="2" charset="0"/>
              </a:rPr>
              <a:t>  </a:t>
            </a:r>
            <a:r>
              <a:rPr lang="en-US" sz="4000" b="1" dirty="0" err="1">
                <a:solidFill>
                  <a:srgbClr val="0000FF"/>
                </a:solidFill>
                <a:latin typeface="Golos Text VF" pitchFamily="2" charset="0"/>
                <a:ea typeface="Golos Text VF" pitchFamily="2" charset="0"/>
              </a:rPr>
              <a:t>Renedyn</a:t>
            </a:r>
            <a:endParaRPr lang="ru-RU" sz="4000" b="1" dirty="0">
              <a:solidFill>
                <a:srgbClr val="0000FF"/>
              </a:solidFill>
              <a:latin typeface="Golos Text VF" pitchFamily="2" charset="0"/>
              <a:ea typeface="Golos Text V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2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0BDBC1-A8CD-4CCC-9FF6-F2683795E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4885" y="2637245"/>
            <a:ext cx="6442229" cy="1583509"/>
          </a:xfrm>
        </p:spPr>
        <p:txBody>
          <a:bodyPr>
            <a:normAutofit/>
          </a:bodyPr>
          <a:lstStyle/>
          <a:p>
            <a:r>
              <a:rPr lang="en-US" sz="9600" b="1" dirty="0">
                <a:latin typeface="Pixel Times" panose="00000400000000000000" pitchFamily="2" charset="0"/>
              </a:rPr>
              <a:t>District 61</a:t>
            </a:r>
            <a:endParaRPr lang="ru-RU" sz="9600" b="1" dirty="0">
              <a:latin typeface="Pixel Times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509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205A05-708C-46AE-9153-41578AECB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94A9EA-8A6F-4625-BE19-1671241C2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В разных городах есть достаточно много приложений, которые позволяют отправлять отчёты о проблемах городской среды.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Однако у людей редко есть стимул отправлять туда проблемы: поощрения есть далеко не всегда, как и гарантии решения проблемы.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3600" dirty="0"/>
              <a:t>Самый действенный способ повысить мотивацию — сделать из этого игру.</a:t>
            </a:r>
          </a:p>
        </p:txBody>
      </p:sp>
    </p:spTree>
    <p:extLst>
      <p:ext uri="{BB962C8B-B14F-4D97-AF65-F5344CB8AC3E}">
        <p14:creationId xmlns:p14="http://schemas.microsoft.com/office/powerpoint/2010/main" val="3965509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205A05-708C-46AE-9153-41578AECB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94A9EA-8A6F-4625-BE19-1671241C2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Мы разбили город Ростов-на-Дону на 40 </a:t>
            </a:r>
            <a:r>
              <a:rPr lang="ru-RU" i="1" dirty="0" err="1"/>
              <a:t>нанорайонов</a:t>
            </a:r>
            <a:r>
              <a:rPr lang="ru-RU" i="1" dirty="0"/>
              <a:t>.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На странице каждого нанорайона можно оставить жалобу или похвалу, а другие пользователи оценивают отзывы лайками и </a:t>
            </a:r>
            <a:r>
              <a:rPr lang="ru-RU" dirty="0" err="1"/>
              <a:t>дизлайками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На основании всех данных вычисляется </a:t>
            </a:r>
            <a:r>
              <a:rPr lang="ru-RU" i="1" dirty="0"/>
              <a:t>рейтинг</a:t>
            </a:r>
            <a:r>
              <a:rPr lang="ru-RU" dirty="0"/>
              <a:t> нанорайона, который сразу же отображается на карте.</a:t>
            </a:r>
          </a:p>
        </p:txBody>
      </p:sp>
    </p:spTree>
    <p:extLst>
      <p:ext uri="{BB962C8B-B14F-4D97-AF65-F5344CB8AC3E}">
        <p14:creationId xmlns:p14="http://schemas.microsoft.com/office/powerpoint/2010/main" val="3217990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B1F8282-BBB9-4308-91DB-D3ED57CF6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2936"/>
            <a:ext cx="12192000" cy="599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76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1BA3548-BEBA-47B3-9680-915D85144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05" y="442543"/>
            <a:ext cx="12192000" cy="597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127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4F4B808-50D6-43C8-9295-EC0CBE4C8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0382"/>
            <a:ext cx="12192000" cy="595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022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DA0C3D8-5A5B-423D-AD11-112AD89B4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3316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521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A0775A4-5C7A-4828-BA8D-7D3D0224F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3316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359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119</Words>
  <Application>Microsoft Office PowerPoint</Application>
  <PresentationFormat>Широкоэкранный</PresentationFormat>
  <Paragraphs>21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3" baseType="lpstr">
      <vt:lpstr>Arial</vt:lpstr>
      <vt:lpstr>Bahnschrift</vt:lpstr>
      <vt:lpstr>Bahnschrift Light</vt:lpstr>
      <vt:lpstr>Calibri</vt:lpstr>
      <vt:lpstr>Golos Text VF</vt:lpstr>
      <vt:lpstr>Pixel Times</vt:lpstr>
      <vt:lpstr>PT Serif Caption</vt:lpstr>
      <vt:lpstr>Тема Office</vt:lpstr>
      <vt:lpstr>Презентация PowerPoint</vt:lpstr>
      <vt:lpstr>District 61</vt:lpstr>
      <vt:lpstr>Проблема</vt:lpstr>
      <vt:lpstr>Решение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Как работает</vt:lpstr>
      <vt:lpstr>Презентация PowerPoint</vt:lpstr>
      <vt:lpstr>Конец.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Adam</dc:creator>
  <cp:lastModifiedBy>Adam</cp:lastModifiedBy>
  <cp:revision>11</cp:revision>
  <dcterms:created xsi:type="dcterms:W3CDTF">2021-04-23T06:30:48Z</dcterms:created>
  <dcterms:modified xsi:type="dcterms:W3CDTF">2021-04-25T13:23:57Z</dcterms:modified>
</cp:coreProperties>
</file>