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8" r:id="rId5"/>
    <p:sldId id="259" r:id="rId6"/>
    <p:sldId id="282" r:id="rId7"/>
    <p:sldId id="283" r:id="rId8"/>
    <p:sldId id="284" r:id="rId9"/>
    <p:sldId id="264" r:id="rId10"/>
    <p:sldId id="263" r:id="rId11"/>
    <p:sldId id="289" r:id="rId12"/>
    <p:sldId id="285" r:id="rId13"/>
    <p:sldId id="286" r:id="rId14"/>
    <p:sldId id="268" r:id="rId15"/>
    <p:sldId id="269" r:id="rId16"/>
    <p:sldId id="270" r:id="rId17"/>
    <p:sldId id="272" r:id="rId18"/>
    <p:sldId id="273" r:id="rId19"/>
    <p:sldId id="275" r:id="rId20"/>
    <p:sldId id="276" r:id="rId21"/>
    <p:sldId id="288" r:id="rId22"/>
    <p:sldId id="290" r:id="rId23"/>
    <p:sldId id="278" r:id="rId24"/>
    <p:sldId id="281" r:id="rId25"/>
    <p:sldId id="292" r:id="rId26"/>
    <p:sldId id="287" r:id="rId27"/>
    <p:sldId id="29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18973-F0C9-4B25-9BFE-A917AA66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187D6E-F6DA-4EF6-BA22-80B139C1F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3BDE9-B016-4E7D-9548-0CC57A12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9ADB5-5779-47FF-BAAD-A0CACBBA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663A2-6CE2-43A7-AA79-500B90F2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7587D-653D-4A70-8CBF-52DF5C2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A7533D-F3DE-4275-A7BD-7E34DB10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040B0-D177-4BF2-AFC0-BCE2965E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70F96-335C-41D0-8AE0-34E2051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67892-2199-40A4-9609-B0FB0D60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58428C-80AB-4BF6-99C8-1D10DEA6F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F9E938-0D14-4F5C-933A-8C35200C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E8F1E-6871-4F59-B77C-35A604E6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D2964-CF96-4A9C-BF94-395B8346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C69FEE-4555-4436-9E48-175F7EE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8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F721-93CB-4975-8517-7821E25C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8602C-DC44-4406-A074-1C04A964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5B0E-C73A-46A2-95D8-E020FB4A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AC78D-D41A-4B23-AECC-0267B8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8AFB3-38EB-452A-A764-C86DA063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5E3F3-A34B-440C-8C25-DAE36F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EE2F5-24EA-45CE-B69E-FB78C7AE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DE837-4922-4D01-AE32-A076FB59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0B262-DDB7-4C27-868D-2B0EA1DB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FF4A4-8FD7-4D3C-BE8A-CFA7D33C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CACB4-803C-4108-840C-3FA2864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CB06E-3482-49A7-9200-8A46B7095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5B09CD-1510-4A25-89F8-C467A8ED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87ADC1-258B-4638-8B03-E1CFF777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538FC-5EBB-4189-9628-2AD5021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87FAAE-B98E-41F6-ADB7-AEEC8EA3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576C8-EA5D-4298-BF4E-0C43F05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BE95-29C8-41DB-B778-10F36C20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4F2AB-8A5E-40DC-B229-925038B3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A9DD91-6871-4D3E-8F7C-FFA205B6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AABACC-C1A4-41C0-A1BB-B4340EF5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92BEC3-30D8-41BD-A224-E7062830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307771-BD4A-41F0-BFD5-B6684F0D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65844C-903B-4290-B9BF-2244C2FC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C4889-03A5-48E0-92F1-0DD25D2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DEC06A-2C33-44A6-A171-13D90D00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465E1C-E27E-4B0F-9DA6-B9712D4E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D748CD-7738-4645-A5B0-7B6B899F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3F3A8B-60B7-4AA9-B4EC-6F102313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2303D-D164-441A-8A9C-40072716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645078-9104-404E-834D-23362653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1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02865-3AD8-4849-9F56-434BB374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F4161-F4CF-47A0-8643-15ED5E80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05C28F-FE0C-4839-A6EF-E59C9185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DB173-4C6E-43C7-8876-1E481FCA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532E00-41E6-45B7-9725-8AE1DCA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C6396-C936-41A3-95A6-A025AF02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46A4F-EC3C-4838-8556-7A32F7C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776803-884B-4E8F-8911-AE5AE7B6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F63868-8C4A-4D39-B756-4B097084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AF51B-9105-4597-A413-ADA23972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8976E-78AC-4685-A27D-7DBA03B6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A965CE-89DA-4F36-9C86-31386F4F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8B60B-7BEB-4A99-BAA6-389F9756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1FCFF-8D0B-46D0-8EF6-82D06C62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A9ACA-F8B4-4CCE-A2C8-92B5DA437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4597-0BCC-45FD-850E-31259FA2C275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26591-304A-4F4C-9E2D-18A6E07B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DC1C8-69D9-4A0E-96C4-BADD1161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8FF931-600B-40C3-BC2F-1AF3F78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81"/>
            <a:ext cx="12192000" cy="58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537F21-6C12-4A7E-B566-18AAC265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539"/>
            <a:ext cx="12192000" cy="54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9AAAF7F-2BD0-4A33-A3F7-5283CB13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0"/>
            <a:ext cx="8680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1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48C177-8C93-4FF1-9B75-2588EE73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2" y="0"/>
            <a:ext cx="11100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F73D74-CC21-4CCB-8672-3620BFD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062"/>
            <a:ext cx="12192000" cy="53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4107314" y="2731178"/>
            <a:ext cx="3977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SemiBold" panose="020B0502040204020203" pitchFamily="34" charset="0"/>
              </a:rPr>
              <a:t>Админка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AD01D-62DE-4271-9969-09BA7597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0095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00083D-FEF6-4682-ADF2-A4A3A8B1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50" y="0"/>
            <a:ext cx="470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D20ED-D41F-4C14-BE6E-17310E42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121" cy="13640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82F95F-027E-4CFE-88B6-45ABDECE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410" y="0"/>
            <a:ext cx="5834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64A5D-4808-4002-9305-D516E59C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28" y="0"/>
            <a:ext cx="6321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4785F-0429-48A5-9D7E-E5D0578D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" y="0"/>
            <a:ext cx="8623026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6B6CF-912A-4FB8-94BF-40D2F7465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19"/>
          <a:stretch/>
        </p:blipFill>
        <p:spPr>
          <a:xfrm>
            <a:off x="6752492" y="0"/>
            <a:ext cx="543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385B41-7551-4285-B7D9-CAD2B79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03" y="1827883"/>
            <a:ext cx="4504793" cy="32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C3A7B4-2883-4DB8-8A88-5024C30C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5" y="0"/>
            <a:ext cx="1168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60FC92-9411-48D9-8BB2-C3E7F834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194"/>
            <a:ext cx="12192000" cy="58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0D1D0A-B911-4D5B-9B0B-301C40B4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578"/>
            <a:ext cx="12192000" cy="58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8C93-C1A9-4385-A522-5FB9D17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597"/>
            <a:ext cx="10515600" cy="59348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Bahnschrift SemiBold" panose="020B0502040204020203" pitchFamily="34" charset="0"/>
              </a:rPr>
              <a:t>Как всё это работает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23D21A5-491E-4D88-8C9C-51AA786DCC48}"/>
              </a:ext>
            </a:extLst>
          </p:cNvPr>
          <p:cNvSpPr txBox="1">
            <a:spLocks/>
          </p:cNvSpPr>
          <p:nvPr/>
        </p:nvSpPr>
        <p:spPr>
          <a:xfrm>
            <a:off x="456235" y="1688658"/>
            <a:ext cx="10515600" cy="5360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latin typeface="Bahnschrift SemiBold" panose="020B0502040204020203" pitchFamily="34" charset="0"/>
              </a:rPr>
              <a:t>Flask, </a:t>
            </a:r>
            <a:r>
              <a:rPr lang="en-US" sz="6600" dirty="0" err="1">
                <a:latin typeface="Bahnschrift SemiBold" panose="020B0502040204020203" pitchFamily="34" charset="0"/>
              </a:rPr>
              <a:t>SQLAlchemy</a:t>
            </a:r>
            <a:r>
              <a:rPr lang="en-US" sz="6600" dirty="0">
                <a:latin typeface="Bahnschrift SemiBold" panose="020B0502040204020203" pitchFamily="34" charset="0"/>
              </a:rPr>
              <a:t>, multiprocessing, </a:t>
            </a:r>
            <a:r>
              <a:rPr lang="en-US" sz="5400" dirty="0">
                <a:latin typeface="Bahnschrift SemiLight" panose="020B0502040204020203" pitchFamily="34" charset="0"/>
              </a:rPr>
              <a:t>subprocess, </a:t>
            </a:r>
            <a:r>
              <a:rPr lang="en-US" sz="5400" dirty="0" err="1">
                <a:latin typeface="Bahnschrift SemiLight" panose="020B0502040204020203" pitchFamily="34" charset="0"/>
              </a:rPr>
              <a:t>FlaskWTF</a:t>
            </a:r>
            <a:r>
              <a:rPr lang="en-US" sz="5400" dirty="0">
                <a:latin typeface="Bahnschrift SemiLight" panose="020B0502040204020203" pitchFamily="34" charset="0"/>
              </a:rPr>
              <a:t>, </a:t>
            </a:r>
            <a:r>
              <a:rPr lang="en-US" sz="5400" dirty="0" err="1">
                <a:latin typeface="Bahnschrift SemiLight" panose="020B0502040204020203" pitchFamily="34" charset="0"/>
              </a:rPr>
              <a:t>FlaskLogin</a:t>
            </a:r>
            <a:r>
              <a:rPr lang="en-US" sz="5400" dirty="0">
                <a:latin typeface="Bahnschrift SemiLight" panose="020B0502040204020203" pitchFamily="34" charset="0"/>
              </a:rPr>
              <a:t>, </a:t>
            </a:r>
            <a:r>
              <a:rPr lang="en-US" sz="3600" dirty="0">
                <a:latin typeface="Bahnschrift Light" panose="020B0502040204020203" pitchFamily="34" charset="0"/>
              </a:rPr>
              <a:t>datetime, time, </a:t>
            </a:r>
            <a:r>
              <a:rPr lang="en-US" sz="3600" dirty="0" err="1">
                <a:latin typeface="Bahnschrift Light" panose="020B0502040204020203" pitchFamily="34" charset="0"/>
              </a:rPr>
              <a:t>os</a:t>
            </a:r>
            <a:r>
              <a:rPr lang="en-US" sz="3600" dirty="0">
                <a:latin typeface="Bahnschrift Light" panose="020B0502040204020203" pitchFamily="34" charset="0"/>
              </a:rPr>
              <a:t>, random, </a:t>
            </a:r>
            <a:r>
              <a:rPr lang="en-US" sz="3600" dirty="0" err="1">
                <a:latin typeface="Bahnschrift Light" panose="020B0502040204020203" pitchFamily="34" charset="0"/>
              </a:rPr>
              <a:t>Codemirror</a:t>
            </a:r>
            <a:r>
              <a:rPr lang="en-US" sz="36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functools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shutil</a:t>
            </a:r>
            <a:r>
              <a:rPr lang="en-US" sz="2400" dirty="0">
                <a:latin typeface="Bahnschrift Light" panose="020B0502040204020203" pitchFamily="34" charset="0"/>
              </a:rPr>
              <a:t>, sys.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2087531" y="2678360"/>
            <a:ext cx="8016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Light" panose="020B0502040204020203" pitchFamily="34" charset="0"/>
              </a:rPr>
              <a:t>Что будет дальше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3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2683848" y="2580706"/>
            <a:ext cx="6824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Light" panose="020B0502040204020203" pitchFamily="34" charset="0"/>
              </a:rPr>
              <a:t>Использование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1687580" y="1728004"/>
            <a:ext cx="8816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ahnschrift Light" panose="020B0502040204020203" pitchFamily="34" charset="0"/>
              </a:rPr>
              <a:t>pycon.mediapark.pro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93FE0-5873-49C2-B13C-408E232D066A}"/>
              </a:ext>
            </a:extLst>
          </p:cNvPr>
          <p:cNvSpPr txBox="1"/>
          <p:nvPr/>
        </p:nvSpPr>
        <p:spPr>
          <a:xfrm>
            <a:off x="3180777" y="3247566"/>
            <a:ext cx="5830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ahnschrift Light" panose="020B0502040204020203" pitchFamily="34" charset="0"/>
              </a:rPr>
              <a:t>adam.arut@gmail.com</a:t>
            </a:r>
            <a:endParaRPr lang="ru-RU" sz="1050" dirty="0"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B6D70-2EA4-4069-B4E6-9460C4374ADE}"/>
              </a:ext>
            </a:extLst>
          </p:cNvPr>
          <p:cNvSpPr txBox="1"/>
          <p:nvPr/>
        </p:nvSpPr>
        <p:spPr>
          <a:xfrm>
            <a:off x="3671296" y="4233887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ahnschrift Light" panose="020B0502040204020203" pitchFamily="34" charset="0"/>
              </a:rPr>
              <a:t>@adam_arutyunov</a:t>
            </a:r>
            <a:endParaRPr lang="ru-RU" sz="105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2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4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3883695" y="2722301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SemiBold" panose="020B0502040204020203" pitchFamily="34" charset="0"/>
              </a:rPr>
              <a:t>Проблема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B02C45-23E2-4EE9-8957-FAAF1F10D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0"/>
            <a:ext cx="8623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3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4F333C-5D02-4381-B618-2003C3B7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0"/>
            <a:ext cx="10113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8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27932C-8E40-48E3-A679-3A147A50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11943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B84C84-F372-4FAD-91DE-82660920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5" y="11096"/>
            <a:ext cx="11133971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7A9D74-9EEB-4C29-AB68-477FC8E8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13" y="239696"/>
            <a:ext cx="559195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9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DA1880-83E0-4788-8761-315AD79A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77"/>
            <a:ext cx="12192000" cy="58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FF989-1C3E-44C6-8A57-DD72A8BD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46" y="933080"/>
            <a:ext cx="4328535" cy="483911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4D66C9-52BF-44D5-ACBA-FCECD8C7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19" y="410592"/>
            <a:ext cx="3686482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6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</Words>
  <Application>Microsoft Office PowerPoint</Application>
  <PresentationFormat>Широкоэкранный</PresentationFormat>
  <Paragraphs>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Bahnschrift Light</vt:lpstr>
      <vt:lpstr>Bahnschrift SemiBold</vt:lpstr>
      <vt:lpstr>Bahnschrift SemiLight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12</cp:revision>
  <dcterms:created xsi:type="dcterms:W3CDTF">2020-05-12T15:41:33Z</dcterms:created>
  <dcterms:modified xsi:type="dcterms:W3CDTF">2020-09-02T19:55:10Z</dcterms:modified>
</cp:coreProperties>
</file>