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18973-F0C9-4B25-9BFE-A917AA669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187D6E-F6DA-4EF6-BA22-80B139C1F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3BDE9-B016-4E7D-9548-0CC57A12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9ADB5-5779-47FF-BAAD-A0CACBBA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663A2-6CE2-43A7-AA79-500B90F2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7587D-653D-4A70-8CBF-52DF5C2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A7533D-F3DE-4275-A7BD-7E34DB10E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040B0-D177-4BF2-AFC0-BCE2965E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70F96-335C-41D0-8AE0-34E2051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67892-2199-40A4-9609-B0FB0D60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58428C-80AB-4BF6-99C8-1D10DEA6F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F9E938-0D14-4F5C-933A-8C35200C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6E8F1E-6871-4F59-B77C-35A604E6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D2964-CF96-4A9C-BF94-395B8346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C69FEE-4555-4436-9E48-175F7EEE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88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3F721-93CB-4975-8517-7821E25C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8602C-DC44-4406-A074-1C04A964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5B0E-C73A-46A2-95D8-E020FB4A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AC78D-D41A-4B23-AECC-0267B8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8AFB3-38EB-452A-A764-C86DA063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91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5E3F3-A34B-440C-8C25-DAE36F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EE2F5-24EA-45CE-B69E-FB78C7AE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DE837-4922-4D01-AE32-A076FB59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0B262-DDB7-4C27-868D-2B0EA1DB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FF4A4-8FD7-4D3C-BE8A-CFA7D33C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CACB4-803C-4108-840C-3FA2864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3CB06E-3482-49A7-9200-8A46B7095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5B09CD-1510-4A25-89F8-C467A8ED3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87ADC1-258B-4638-8B03-E1CFF777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538FC-5EBB-4189-9628-2AD50212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87FAAE-B98E-41F6-ADB7-AEEC8EA3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66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576C8-EA5D-4298-BF4E-0C43F057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CBE95-29C8-41DB-B778-10F36C20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54F2AB-8A5E-40DC-B229-925038B3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A9DD91-6871-4D3E-8F7C-FFA205B62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AABACC-C1A4-41C0-A1BB-B4340EF5A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92BEC3-30D8-41BD-A224-E7062830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307771-BD4A-41F0-BFD5-B6684F0D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65844C-903B-4290-B9BF-2244C2FC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C4889-03A5-48E0-92F1-0DD25D2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DEC06A-2C33-44A6-A171-13D90D00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465E1C-E27E-4B0F-9DA6-B9712D4E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D748CD-7738-4645-A5B0-7B6B899F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3F3A8B-60B7-4AA9-B4EC-6F102313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42303D-D164-441A-8A9C-40072716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645078-9104-404E-834D-23362653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1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02865-3AD8-4849-9F56-434BB374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F4161-F4CF-47A0-8643-15ED5E80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05C28F-FE0C-4839-A6EF-E59C91856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DB173-4C6E-43C7-8876-1E481FCA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532E00-41E6-45B7-9725-8AE1DCA4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DC6396-C936-41A3-95A6-A025AF02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2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46A4F-EC3C-4838-8556-7A32F7C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776803-884B-4E8F-8911-AE5AE7B6E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F63868-8C4A-4D39-B756-4B0970848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AF51B-9105-4597-A413-ADA23972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8976E-78AC-4685-A27D-7DBA03B6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A965CE-89DA-4F36-9C86-31386F4F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8B60B-7BEB-4A99-BAA6-389F9756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11FCFF-8D0B-46D0-8EF6-82D06C62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A9ACA-F8B4-4CCE-A2C8-92B5DA437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4597-0BCC-45FD-850E-31259FA2C27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26591-304A-4F4C-9E2D-18A6E07B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DC1C8-69D9-4A0E-96C4-BADD11617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C0A6-8D26-4A09-8181-14AEE9E9C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9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8FF931-600B-40C3-BC2F-1AF3F78C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81"/>
            <a:ext cx="12192000" cy="58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6DE098-4DFB-41F4-8473-8B47665C1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67" y="0"/>
            <a:ext cx="9667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7660FD-E51B-4E64-8A93-E4039169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67" y="0"/>
            <a:ext cx="9667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F6B525-5209-422B-8612-0EA78D10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9E8D8-4FEB-4F1A-90C3-EC4DC0012F67}"/>
              </a:ext>
            </a:extLst>
          </p:cNvPr>
          <p:cNvSpPr txBox="1"/>
          <p:nvPr/>
        </p:nvSpPr>
        <p:spPr>
          <a:xfrm>
            <a:off x="4107314" y="2731178"/>
            <a:ext cx="3977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latin typeface="Bahnschrift SemiBold" panose="020B0502040204020203" pitchFamily="34" charset="0"/>
              </a:rPr>
              <a:t>Админка</a:t>
            </a:r>
            <a:endParaRPr lang="ru-R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3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E0D9AF-ED7C-4590-BCD6-AB5CC45C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55" y="0"/>
            <a:ext cx="9163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5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AD01D-62DE-4271-9969-09BA7597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0095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00083D-FEF6-4682-ADF2-A4A3A8B1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50" y="0"/>
            <a:ext cx="470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7D20ED-D41F-4C14-BE6E-17310E42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7121" cy="13640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82F95F-027E-4CFE-88B6-45ABDECE9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410" y="0"/>
            <a:ext cx="5834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8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64A5D-4808-4002-9305-D516E59C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28" y="0"/>
            <a:ext cx="6321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5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600F0F-BBE7-44B8-AB19-603724B1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1" y="0"/>
            <a:ext cx="11055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385B41-7551-4285-B7D9-CAD2B790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03" y="1827883"/>
            <a:ext cx="4504793" cy="32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5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4785F-0429-48A5-9D7E-E5D0578D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" y="0"/>
            <a:ext cx="8623026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66B6CF-912A-4FB8-94BF-40D2F7465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19"/>
          <a:stretch/>
        </p:blipFill>
        <p:spPr>
          <a:xfrm>
            <a:off x="6752492" y="0"/>
            <a:ext cx="5439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2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C3A7B4-2883-4DB8-8A88-5024C30C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5" y="0"/>
            <a:ext cx="11683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62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8C93-C1A9-4385-A522-5FB9D17D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5" y="401939"/>
            <a:ext cx="10515600" cy="5934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SemiBold" panose="020B0502040204020203" pitchFamily="34" charset="0"/>
              </a:rPr>
              <a:t>Архитектура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23D21A5-491E-4D88-8C9C-51AA786DCC48}"/>
              </a:ext>
            </a:extLst>
          </p:cNvPr>
          <p:cNvSpPr txBox="1">
            <a:spLocks/>
          </p:cNvSpPr>
          <p:nvPr/>
        </p:nvSpPr>
        <p:spPr>
          <a:xfrm>
            <a:off x="456235" y="1306694"/>
            <a:ext cx="10515600" cy="243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User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Problem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Submission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Test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Contest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96817BC-1D39-45CA-8269-4876911D7F63}"/>
              </a:ext>
            </a:extLst>
          </p:cNvPr>
          <p:cNvSpPr txBox="1">
            <a:spLocks/>
          </p:cNvSpPr>
          <p:nvPr/>
        </p:nvSpPr>
        <p:spPr>
          <a:xfrm>
            <a:off x="456235" y="3727732"/>
            <a:ext cx="10515600" cy="243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Bahnschrift Light" panose="020B0502040204020203" pitchFamily="34" charset="0"/>
              </a:rPr>
              <a:t>UserToProblem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Bahnschrift Light" panose="020B0502040204020203" pitchFamily="34" charset="0"/>
              </a:rPr>
              <a:t>UserToContest</a:t>
            </a:r>
          </a:p>
        </p:txBody>
      </p:sp>
    </p:spTree>
    <p:extLst>
      <p:ext uri="{BB962C8B-B14F-4D97-AF65-F5344CB8AC3E}">
        <p14:creationId xmlns:p14="http://schemas.microsoft.com/office/powerpoint/2010/main" val="6676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8C93-C1A9-4385-A522-5FB9D17D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597"/>
            <a:ext cx="10515600" cy="59348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Bahnschrift SemiBold" panose="020B0502040204020203" pitchFamily="34" charset="0"/>
              </a:rPr>
              <a:t>Как всё это работает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23D21A5-491E-4D88-8C9C-51AA786DCC48}"/>
              </a:ext>
            </a:extLst>
          </p:cNvPr>
          <p:cNvSpPr txBox="1">
            <a:spLocks/>
          </p:cNvSpPr>
          <p:nvPr/>
        </p:nvSpPr>
        <p:spPr>
          <a:xfrm>
            <a:off x="456235" y="1688658"/>
            <a:ext cx="10515600" cy="5360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600" dirty="0">
                <a:latin typeface="Bahnschrift SemiBold" panose="020B0502040204020203" pitchFamily="34" charset="0"/>
              </a:rPr>
              <a:t>Flask, </a:t>
            </a:r>
            <a:r>
              <a:rPr lang="en-US" sz="6600" dirty="0" err="1">
                <a:latin typeface="Bahnschrift SemiBold" panose="020B0502040204020203" pitchFamily="34" charset="0"/>
              </a:rPr>
              <a:t>SQLAlchemy</a:t>
            </a:r>
            <a:r>
              <a:rPr lang="en-US" sz="6600" dirty="0">
                <a:latin typeface="Bahnschrift SemiBold" panose="020B0502040204020203" pitchFamily="34" charset="0"/>
              </a:rPr>
              <a:t>, multiprocessing, </a:t>
            </a:r>
            <a:r>
              <a:rPr lang="en-US" sz="5400" dirty="0">
                <a:latin typeface="Bahnschrift SemiLight" panose="020B0502040204020203" pitchFamily="34" charset="0"/>
              </a:rPr>
              <a:t>subprocess, </a:t>
            </a:r>
            <a:r>
              <a:rPr lang="en-US" sz="5400" dirty="0" err="1">
                <a:latin typeface="Bahnschrift SemiLight" panose="020B0502040204020203" pitchFamily="34" charset="0"/>
              </a:rPr>
              <a:t>FlaskWTF</a:t>
            </a:r>
            <a:r>
              <a:rPr lang="en-US" sz="5400" dirty="0">
                <a:latin typeface="Bahnschrift SemiLight" panose="020B0502040204020203" pitchFamily="34" charset="0"/>
              </a:rPr>
              <a:t>, </a:t>
            </a:r>
            <a:r>
              <a:rPr lang="en-US" sz="5400" dirty="0" err="1">
                <a:latin typeface="Bahnschrift SemiLight" panose="020B0502040204020203" pitchFamily="34" charset="0"/>
              </a:rPr>
              <a:t>FlaskLogin</a:t>
            </a:r>
            <a:r>
              <a:rPr lang="en-US" sz="5400" dirty="0">
                <a:latin typeface="Bahnschrift SemiLight" panose="020B0502040204020203" pitchFamily="34" charset="0"/>
              </a:rPr>
              <a:t>, </a:t>
            </a:r>
            <a:r>
              <a:rPr lang="en-US" sz="3600" dirty="0">
                <a:latin typeface="Bahnschrift Light" panose="020B0502040204020203" pitchFamily="34" charset="0"/>
              </a:rPr>
              <a:t>datetime, time, </a:t>
            </a:r>
            <a:r>
              <a:rPr lang="en-US" sz="3600" dirty="0" err="1">
                <a:latin typeface="Bahnschrift Light" panose="020B0502040204020203" pitchFamily="34" charset="0"/>
              </a:rPr>
              <a:t>os</a:t>
            </a:r>
            <a:r>
              <a:rPr lang="en-US" sz="3600" dirty="0">
                <a:latin typeface="Bahnschrift Light" panose="020B0502040204020203" pitchFamily="34" charset="0"/>
              </a:rPr>
              <a:t>, random, </a:t>
            </a:r>
            <a:r>
              <a:rPr lang="en-US" sz="3600" dirty="0" err="1">
                <a:latin typeface="Bahnschrift Light" panose="020B0502040204020203" pitchFamily="34" charset="0"/>
              </a:rPr>
              <a:t>Codemirror</a:t>
            </a:r>
            <a:r>
              <a:rPr lang="en-US" sz="3600" dirty="0">
                <a:latin typeface="Bahnschrift Light" panose="020B0502040204020203" pitchFamily="34" charset="0"/>
              </a:rPr>
              <a:t>, </a:t>
            </a:r>
            <a:r>
              <a:rPr lang="en-US" sz="2400" dirty="0" err="1">
                <a:latin typeface="Bahnschrift Light" panose="020B0502040204020203" pitchFamily="34" charset="0"/>
              </a:rPr>
              <a:t>functools</a:t>
            </a:r>
            <a:r>
              <a:rPr lang="en-US" sz="2400" dirty="0">
                <a:latin typeface="Bahnschrift Light" panose="020B0502040204020203" pitchFamily="34" charset="0"/>
              </a:rPr>
              <a:t>, </a:t>
            </a:r>
            <a:r>
              <a:rPr lang="en-US" sz="2400" dirty="0" err="1">
                <a:latin typeface="Bahnschrift Light" panose="020B0502040204020203" pitchFamily="34" charset="0"/>
              </a:rPr>
              <a:t>shutil</a:t>
            </a:r>
            <a:r>
              <a:rPr lang="en-US" sz="2400" dirty="0">
                <a:latin typeface="Bahnschrift Light" panose="020B0502040204020203" pitchFamily="34" charset="0"/>
              </a:rPr>
              <a:t>, sys.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8C93-C1A9-4385-A522-5FB9D17D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5" y="401939"/>
            <a:ext cx="10515600" cy="5934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SemiBold" panose="020B0502040204020203" pitchFamily="34" charset="0"/>
              </a:rPr>
              <a:t>Соответствие требованиям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23D21A5-491E-4D88-8C9C-51AA786DCC48}"/>
              </a:ext>
            </a:extLst>
          </p:cNvPr>
          <p:cNvSpPr txBox="1">
            <a:spLocks/>
          </p:cNvSpPr>
          <p:nvPr/>
        </p:nvSpPr>
        <p:spPr>
          <a:xfrm>
            <a:off x="456235" y="1306694"/>
            <a:ext cx="10515600" cy="539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HTML  — 1038 </a:t>
            </a:r>
            <a:r>
              <a:rPr lang="ru-RU" sz="2400" dirty="0">
                <a:latin typeface="Bahnschrift SemiLight" panose="020B0502040204020203" pitchFamily="34" charset="0"/>
              </a:rPr>
              <a:t>строк.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Python — 584</a:t>
            </a:r>
            <a:r>
              <a:rPr lang="ru-RU" sz="2400" dirty="0">
                <a:latin typeface="Bahnschrift SemiLight" panose="020B0502040204020203" pitchFamily="34" charset="0"/>
              </a:rPr>
              <a:t> исполнительных и 325 строк моделей.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CSS — 489 </a:t>
            </a:r>
            <a:r>
              <a:rPr lang="ru-RU" sz="2400" dirty="0">
                <a:latin typeface="Bahnschrift SemiLight" panose="020B0502040204020203" pitchFamily="34" charset="0"/>
              </a:rPr>
              <a:t>строк.</a:t>
            </a:r>
          </a:p>
          <a:p>
            <a:pPr marL="0" indent="0">
              <a:buNone/>
            </a:pP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Bahnschrift SemiLight" panose="020B0502040204020203" pitchFamily="34" charset="0"/>
              </a:rPr>
              <a:t>(</a:t>
            </a:r>
            <a:r>
              <a:rPr lang="ru-RU" sz="2400" i="1" dirty="0">
                <a:latin typeface="Bahnschrift SemiLight" panose="020B0502040204020203" pitchFamily="34" charset="0"/>
              </a:rPr>
              <a:t>чистого и красивого кода</a:t>
            </a:r>
            <a:r>
              <a:rPr lang="en-US" sz="2400" i="1" dirty="0">
                <a:latin typeface="Bahnschrift Semi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</a:rPr>
              <a:t>Web, ORM.</a:t>
            </a:r>
          </a:p>
        </p:txBody>
      </p:sp>
    </p:spTree>
    <p:extLst>
      <p:ext uri="{BB962C8B-B14F-4D97-AF65-F5344CB8AC3E}">
        <p14:creationId xmlns:p14="http://schemas.microsoft.com/office/powerpoint/2010/main" val="1036967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9E8D8-4FEB-4F1A-90C3-EC4DC0012F67}"/>
              </a:ext>
            </a:extLst>
          </p:cNvPr>
          <p:cNvSpPr txBox="1"/>
          <p:nvPr/>
        </p:nvSpPr>
        <p:spPr>
          <a:xfrm>
            <a:off x="2087531" y="2678360"/>
            <a:ext cx="8016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latin typeface="Bahnschrift Light" panose="020B0502040204020203" pitchFamily="34" charset="0"/>
              </a:rPr>
              <a:t>Что будет дальше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30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9E8D8-4FEB-4F1A-90C3-EC4DC0012F67}"/>
              </a:ext>
            </a:extLst>
          </p:cNvPr>
          <p:cNvSpPr txBox="1"/>
          <p:nvPr/>
        </p:nvSpPr>
        <p:spPr>
          <a:xfrm>
            <a:off x="2307943" y="2666785"/>
            <a:ext cx="7576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latin typeface="Bahnschrift SemiBold" panose="020B0502040204020203" pitchFamily="34" charset="0"/>
              </a:rPr>
              <a:t>Спасибо, Яндекс.</a:t>
            </a:r>
            <a:endParaRPr lang="ru-RU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8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4C704F-3187-4AC5-A34D-013450AC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72" y="0"/>
            <a:ext cx="9425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3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85660E-9FEB-4DDD-8CB8-B844C970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84" y="0"/>
            <a:ext cx="9892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8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147C9A-E871-451E-BD1A-45E2761A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84" y="0"/>
            <a:ext cx="9892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FEDD2F-B5FE-4ABF-90FB-21A56CD52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67"/>
          <a:stretch/>
        </p:blipFill>
        <p:spPr>
          <a:xfrm>
            <a:off x="1421907" y="0"/>
            <a:ext cx="9348186" cy="64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0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DA691-4182-40A6-B8B7-85B7208FB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1"/>
          <a:stretch/>
        </p:blipFill>
        <p:spPr>
          <a:xfrm>
            <a:off x="667305" y="1678"/>
            <a:ext cx="10857390" cy="68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9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9A97BF-AB0B-42E8-87D8-F6C0AA96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65" y="826544"/>
            <a:ext cx="3863675" cy="52049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FF989-1C3E-44C6-8A57-DD72A8BD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146" y="933080"/>
            <a:ext cx="4328535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8A8D88-B13E-453A-B99E-D8D435BD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91" y="0"/>
            <a:ext cx="10105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01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79</Words>
  <Application>Microsoft Office PowerPoint</Application>
  <PresentationFormat>Широкоэкранный</PresentationFormat>
  <Paragraphs>21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Bahnschrift Light</vt:lpstr>
      <vt:lpstr>Bahnschrift SemiBold</vt:lpstr>
      <vt:lpstr>Bahnschrift SemiLight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</dc:creator>
  <cp:lastModifiedBy>Adam</cp:lastModifiedBy>
  <cp:revision>8</cp:revision>
  <dcterms:created xsi:type="dcterms:W3CDTF">2020-05-12T15:41:33Z</dcterms:created>
  <dcterms:modified xsi:type="dcterms:W3CDTF">2020-05-12T17:35:56Z</dcterms:modified>
</cp:coreProperties>
</file>