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648E1-CC5D-410F-A011-455C0F80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93E6A0-F3D8-4C03-AB95-B7DA482A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EC1FF-752F-4019-AF15-B7EA5972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1C1B-DAF0-4214-A785-A1039545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C5AEE-0E79-4CCE-9680-3FF4B2A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5E0F9-0BD4-43C3-8614-566F170E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0CE97-79BC-43C8-9EDF-7344D7B81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5C01-226E-493A-9FD1-0C0EF4EC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9DF6C-130A-49C3-BB15-C0F1B79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0EDFD-6205-411F-A2F2-0E8657A3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0BBC02-B25C-437F-A1AC-AA7A41DF2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171E9D-916E-41F2-9884-403072BB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084D5-8C5B-4B46-96F0-44E69532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3F69B-9497-4F9B-9878-6B03CBE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96E187-EB05-4986-AB3D-E24C96EC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47A3D-B3E8-4B23-97BE-8B25BCA4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 b="1" i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E5371-49D2-4362-9855-D0714ADA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60"/>
            <a:ext cx="10515600" cy="4351338"/>
          </a:xfrm>
        </p:spPr>
        <p:txBody>
          <a:bodyPr/>
          <a:lstStyle>
            <a:lvl1pPr>
              <a:lnSpc>
                <a:spcPct val="110000"/>
              </a:lnSpc>
              <a:spcBef>
                <a:spcPts val="1500"/>
              </a:spcBef>
              <a:defRPr/>
            </a:lvl1pPr>
            <a:lvl2pPr>
              <a:lnSpc>
                <a:spcPct val="110000"/>
              </a:lnSpc>
              <a:spcBef>
                <a:spcPts val="1500"/>
              </a:spcBef>
              <a:defRPr/>
            </a:lvl2pPr>
            <a:lvl3pPr>
              <a:lnSpc>
                <a:spcPct val="110000"/>
              </a:lnSpc>
              <a:spcBef>
                <a:spcPts val="1500"/>
              </a:spcBef>
              <a:defRPr/>
            </a:lvl3pPr>
            <a:lvl4pPr>
              <a:lnSpc>
                <a:spcPct val="110000"/>
              </a:lnSpc>
              <a:spcBef>
                <a:spcPts val="1500"/>
              </a:spcBef>
              <a:defRPr/>
            </a:lvl4pPr>
            <a:lvl5pPr>
              <a:lnSpc>
                <a:spcPct val="110000"/>
              </a:lnSpc>
              <a:spcBef>
                <a:spcPts val="1500"/>
              </a:spcBef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4D5E2-56F2-41B7-B821-2797C22E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2AA35-CA33-47B8-B29F-C4257A54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D831C-499E-4849-A754-9D7FC747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8A132-E6A3-4C10-81D0-A69F7EFD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9D218-4A7B-41E8-9F59-B64F72F1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B21E3-84EC-4383-93D7-39A9C195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43CA-D683-40BC-AFAA-3D3BAC7F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20B6B-7A9F-448F-B791-62DBCBB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A0040-5322-41F8-9A8D-17109D2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542DB-8649-4CA5-9E2C-835BA0F8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43734-D9A8-4ECB-8253-CE5E07C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DDC3F2-9AE3-4BAF-8615-6E63BF02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68923-1E60-4A69-BAC4-59B2AAD6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162ED-763E-434C-8F49-E7554223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BD7CA-7216-4D69-9E60-BDFB561B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E4C541-0282-41F8-8CBB-39338A2A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7DB4A-C860-49F2-BA67-56B9E2BD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74BA5C-BA99-4BDA-8CDB-9CB8EA361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54812C-6436-41C9-8467-4D1DF78A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93D36-1A25-490D-8CD0-CFBC1D12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ADED1A-CF4F-4296-986C-2648E328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21DCD3-1C86-46B7-8386-93FE61B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A4EE2-1406-4611-92E1-7A686241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63062C-0BDD-45C7-947B-FF947FD5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8D546-3390-488E-9E0E-271D5B5A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E86DAA-6B20-4A59-8D7E-BAC9B104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2D030-1984-45D9-8875-F16D949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D9552E-A67F-423B-A6EA-17B7EFE8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EF551-7D29-4DDF-AA29-C255E1F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290B2-70A1-4BAF-9061-731FD8FA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61069-74AC-4D4C-8E72-156CA20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0964A3-2036-4511-B66C-9769AA11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ADBE0-5DD5-4DBE-BBD2-5B1C81D3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6C7C0-6408-4F5A-A268-F8CF3EF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558C6A-8E48-48BF-BA90-662ADB2D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76996-B9E0-41C0-B450-4FF7D9FD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513C3E-9916-421E-AB79-2BA442FF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452C2E-0103-4E35-840C-79F81817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0B6720-5BBA-47BB-B835-61B12E42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60733-BBEE-40D1-AC98-EA5D6950493E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A6F1D2-000F-4C12-B70E-9AFC2EA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8FC68-8F89-4B00-B42C-8D187F7D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1A3292-C08E-4EF5-A38E-38B48994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36E947-69B9-4292-B651-A5D4BC80573D}"/>
              </a:ext>
            </a:extLst>
          </p:cNvPr>
          <p:cNvSpPr/>
          <p:nvPr userDrawn="1"/>
        </p:nvSpPr>
        <p:spPr>
          <a:xfrm rot="20413561">
            <a:off x="-791175" y="-1143373"/>
            <a:ext cx="8145659" cy="2457445"/>
          </a:xfrm>
          <a:prstGeom prst="rect">
            <a:avLst/>
          </a:prstGeom>
          <a:solidFill>
            <a:srgbClr val="FE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AE53-1732-4BDF-8A06-80DF2696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C4065-E51A-4866-80BC-A1587B37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7F18B3-C869-4445-91EB-92B56836D7AD}"/>
              </a:ext>
            </a:extLst>
          </p:cNvPr>
          <p:cNvSpPr/>
          <p:nvPr userDrawn="1"/>
        </p:nvSpPr>
        <p:spPr>
          <a:xfrm rot="3669874">
            <a:off x="8874991" y="7238625"/>
            <a:ext cx="8145659" cy="2457445"/>
          </a:xfrm>
          <a:prstGeom prst="rect">
            <a:avLst/>
          </a:prstGeom>
          <a:solidFill>
            <a:srgbClr val="FE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1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" panose="020A0603040505020204" pitchFamily="18" charset="-52"/>
          <a:ea typeface="PT Serif" panose="020A060304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2FA8F-30E8-4AD1-9002-44DC22E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39356-F0C1-411B-89F7-3105A37C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7ED4F-6D99-4E83-93E0-AD8917C19D68}"/>
              </a:ext>
            </a:extLst>
          </p:cNvPr>
          <p:cNvSpPr/>
          <p:nvPr/>
        </p:nvSpPr>
        <p:spPr>
          <a:xfrm>
            <a:off x="-100584" y="-137160"/>
            <a:ext cx="12454128" cy="706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Проект продолжит развиваться по трём главным направлениям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техническое (улучшение внутренней архитектуры, новые функции, повышение гибкости </a:t>
            </a:r>
            <a:r>
              <a:rPr lang="ru-RU" dirty="0" err="1"/>
              <a:t>чекера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контентное (создание задач, проведение контестов и работ)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</a:t>
            </a:r>
            <a:r>
              <a:rPr lang="ru-RU" dirty="0"/>
              <a:t> интеграционное (создание </a:t>
            </a:r>
            <a:r>
              <a:rPr lang="en-US" dirty="0"/>
              <a:t>API, </a:t>
            </a:r>
            <a:r>
              <a:rPr lang="ru-RU" dirty="0"/>
              <a:t>сотрудничество с образовательными учреждениями)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97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9FBAC-DD78-4C60-9638-24215545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ABB6F8-6786-4E84-92A8-798C3585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069"/>
            <a:ext cx="10515600" cy="6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pycon.mediapark.pro</a:t>
            </a:r>
            <a:endParaRPr lang="ru-RU" sz="3200" b="1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4EAD318-7ABD-4B85-85DF-A05A2D031DE5}"/>
              </a:ext>
            </a:extLst>
          </p:cNvPr>
          <p:cNvSpPr txBox="1">
            <a:spLocks/>
          </p:cNvSpPr>
          <p:nvPr/>
        </p:nvSpPr>
        <p:spPr>
          <a:xfrm>
            <a:off x="838200" y="2758304"/>
            <a:ext cx="10515600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adam.arut@gmail.com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14B475F-B4FB-492A-8262-71FCD93FE9EC}"/>
              </a:ext>
            </a:extLst>
          </p:cNvPr>
          <p:cNvSpPr txBox="1">
            <a:spLocks/>
          </p:cNvSpPr>
          <p:nvPr/>
        </p:nvSpPr>
        <p:spPr>
          <a:xfrm>
            <a:off x="446312" y="3250201"/>
            <a:ext cx="10515600" cy="61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PT Serif Caption" panose="02060603050505020204" pitchFamily="18" charset="-52"/>
                <a:ea typeface="PT Serif Caption" panose="02060603050505020204" pitchFamily="18" charset="-5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T Serif" panose="020A0603040505020204" pitchFamily="18" charset="-52"/>
                <a:ea typeface="PT Serif" panose="020A0603040505020204" pitchFamily="18" charset="-5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adam_arutyunov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0C9C7F-B586-4A71-A6E6-172394EA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1" y="3310299"/>
            <a:ext cx="450668" cy="4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5CCA3B-B13E-46F9-B1FF-F6A649BEB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2" t="35012" r="12666" b="34861"/>
          <a:stretch/>
        </p:blipFill>
        <p:spPr bwMode="auto">
          <a:xfrm>
            <a:off x="446126" y="5339257"/>
            <a:ext cx="2647407" cy="10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1C83F5-0ECE-4E55-9088-47B8D8C1E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2941" r="6771" b="5005"/>
          <a:stretch/>
        </p:blipFill>
        <p:spPr bwMode="auto">
          <a:xfrm>
            <a:off x="3587385" y="5125720"/>
            <a:ext cx="1457960" cy="15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CA9AA7-55E3-4271-ABDB-E8ED98E1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8" y="5213981"/>
            <a:ext cx="2646423" cy="13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6E8BB-CA66-402A-A80F-81720247C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2006"/>
            <a:ext cx="9144000" cy="2387600"/>
          </a:xfrm>
        </p:spPr>
        <p:txBody>
          <a:bodyPr/>
          <a:lstStyle/>
          <a:p>
            <a:r>
              <a:rPr lang="en-US" sz="9600" dirty="0"/>
              <a:t>Pycon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7B4692-487C-470E-801B-0FDB8C1D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681"/>
            <a:ext cx="9144000" cy="1655762"/>
          </a:xfrm>
        </p:spPr>
        <p:txBody>
          <a:bodyPr/>
          <a:lstStyle/>
          <a:p>
            <a:r>
              <a:rPr lang="ru-RU" dirty="0"/>
              <a:t>Платформа для обучения программированию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E7B46-CD1F-4316-AB4D-4B0D55B74678}"/>
              </a:ext>
            </a:extLst>
          </p:cNvPr>
          <p:cNvSpPr txBox="1"/>
          <p:nvPr/>
        </p:nvSpPr>
        <p:spPr>
          <a:xfrm>
            <a:off x="7800434" y="5966625"/>
            <a:ext cx="405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Golos Text VF" pitchFamily="2" charset="0"/>
                <a:ea typeface="Golos Text VF" pitchFamily="2" charset="0"/>
              </a:rPr>
              <a:t>Разработчик</a:t>
            </a:r>
            <a:r>
              <a:rPr lang="en-US" dirty="0">
                <a:latin typeface="Golos Text VF" pitchFamily="2" charset="0"/>
                <a:ea typeface="Golos Text VF" pitchFamily="2" charset="0"/>
              </a:rPr>
              <a:t>: </a:t>
            </a:r>
            <a:r>
              <a:rPr lang="ru-RU" sz="1800" b="1" dirty="0">
                <a:latin typeface="Golos Text VF" pitchFamily="2" charset="0"/>
                <a:ea typeface="Golos Text VF" pitchFamily="2" charset="0"/>
              </a:rPr>
              <a:t>Адам Арутюнов</a:t>
            </a:r>
            <a:endParaRPr lang="ru-RU" b="1" dirty="0"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5D28E-72D3-4DCA-9EE3-78DB38AECAF8}"/>
              </a:ext>
            </a:extLst>
          </p:cNvPr>
          <p:cNvSpPr txBox="1"/>
          <p:nvPr/>
        </p:nvSpPr>
        <p:spPr>
          <a:xfrm>
            <a:off x="8342309" y="6262349"/>
            <a:ext cx="350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latin typeface="Golos Text VF" pitchFamily="2" charset="0"/>
                <a:ea typeface="Golos Text VF" pitchFamily="2" charset="0"/>
              </a:rPr>
              <a:t>Руководитель</a:t>
            </a:r>
            <a:r>
              <a:rPr lang="en-US" sz="1800" dirty="0">
                <a:latin typeface="Golos Text VF" pitchFamily="2" charset="0"/>
                <a:ea typeface="Golos Text VF" pitchFamily="2" charset="0"/>
              </a:rPr>
              <a:t>: </a:t>
            </a:r>
            <a:r>
              <a:rPr lang="ru-RU" sz="1800" b="1" dirty="0">
                <a:latin typeface="Golos Text VF" pitchFamily="2" charset="0"/>
                <a:ea typeface="Golos Text VF" pitchFamily="2" charset="0"/>
              </a:rPr>
              <a:t>Юрий Дашко</a:t>
            </a:r>
            <a:endParaRPr lang="ru-RU" b="1" dirty="0">
              <a:latin typeface="Golos Text VF" pitchFamily="2" charset="0"/>
              <a:ea typeface="Golos Text VF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E2BDE-5503-4A6D-8506-D4FF608DF8AD}"/>
              </a:ext>
            </a:extLst>
          </p:cNvPr>
          <p:cNvSpPr txBox="1"/>
          <p:nvPr/>
        </p:nvSpPr>
        <p:spPr>
          <a:xfrm>
            <a:off x="243839" y="6262349"/>
            <a:ext cx="277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Golos Text VF" pitchFamily="2" charset="0"/>
                <a:ea typeface="Golos Text VF" pitchFamily="2" charset="0"/>
              </a:rPr>
              <a:t>Ростов-на-Дону, 2020</a:t>
            </a:r>
            <a:endParaRPr lang="ru-RU" b="1" dirty="0">
              <a:latin typeface="Golos Text VF" pitchFamily="2" charset="0"/>
              <a:ea typeface="Golos Text V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2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Обучение программированию всегда предполагает </a:t>
            </a:r>
            <a:r>
              <a:rPr lang="ru-RU" i="1" dirty="0"/>
              <a:t>решение задач.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dirty="0"/>
              <a:t>Задач обычно много, а времени — мало. Преподаватель не успевает проверить все задачи всех студентов.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dirty="0"/>
              <a:t>Необходима информационная система, которая берёт на себя большую часть задачи по проверке.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5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—</a:t>
            </a:r>
            <a:r>
              <a:rPr lang="ru-RU" dirty="0"/>
              <a:t> платформа для обучения программированию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C#, </a:t>
            </a:r>
            <a:r>
              <a:rPr lang="ru-RU" dirty="0"/>
              <a:t>в которой есть </a:t>
            </a:r>
            <a:r>
              <a:rPr lang="ru-RU" i="1" dirty="0"/>
              <a:t>задачи, </a:t>
            </a:r>
            <a:r>
              <a:rPr lang="ru-RU" i="1" dirty="0" err="1"/>
              <a:t>контесты</a:t>
            </a:r>
            <a:r>
              <a:rPr lang="ru-RU" i="1" dirty="0"/>
              <a:t>, работы,</a:t>
            </a:r>
            <a:r>
              <a:rPr lang="ru-RU" dirty="0"/>
              <a:t> </a:t>
            </a:r>
            <a:r>
              <a:rPr lang="ru-RU" i="1" dirty="0"/>
              <a:t>автоматический </a:t>
            </a:r>
            <a:r>
              <a:rPr lang="ru-RU" i="1" dirty="0" err="1"/>
              <a:t>чекер</a:t>
            </a:r>
            <a:r>
              <a:rPr lang="ru-RU" i="1" dirty="0"/>
              <a:t> задач </a:t>
            </a:r>
            <a:r>
              <a:rPr lang="ru-RU" dirty="0"/>
              <a:t>и другие инструменты для работы с большим количеством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202390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5DC47-FA37-47A6-A261-B0D40EA8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712"/>
            <a:ext cx="9144000" cy="2387600"/>
          </a:xfrm>
        </p:spPr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9246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827A6-53ED-4B91-BEF4-EAAF8B28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581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</a:t>
            </a:r>
            <a:r>
              <a:rPr lang="ru-RU" dirty="0"/>
              <a:t>уникален в первую очередь из-за своей гибкости.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Существующие решения (готовые площадки или информационные системы с </a:t>
            </a:r>
            <a:r>
              <a:rPr lang="en-US" dirty="0"/>
              <a:t>API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заставляют адаптироваться под их формат работы.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Pycon </a:t>
            </a:r>
            <a:r>
              <a:rPr lang="ru-RU" dirty="0"/>
              <a:t>разработан специально для интеграции в образовательные учреждения, поэтому адаптируется под его запросы и осуществляет его основные функции — обучение и контроль.</a:t>
            </a:r>
          </a:p>
        </p:txBody>
      </p:sp>
    </p:spTree>
    <p:extLst>
      <p:ext uri="{BB962C8B-B14F-4D97-AF65-F5344CB8AC3E}">
        <p14:creationId xmlns:p14="http://schemas.microsoft.com/office/powerpoint/2010/main" val="4489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066F-7749-495E-85C8-6C9665D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C920-441D-451C-B7E1-C7EE0D56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dirty="0"/>
              <a:t>В период с 28 октября по сегодняшний день проходит бета-тестирование </a:t>
            </a:r>
            <a:r>
              <a:rPr lang="en-US" dirty="0"/>
              <a:t>Pycon. </a:t>
            </a:r>
            <a:r>
              <a:rPr lang="ru-RU" dirty="0"/>
              <a:t>За время тестирования</a:t>
            </a:r>
            <a:r>
              <a:rPr lang="en-US" dirty="0"/>
              <a:t>: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зарегистрировались более 300</a:t>
            </a:r>
            <a:r>
              <a:rPr lang="ru-RU" i="1" dirty="0"/>
              <a:t> человек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— </a:t>
            </a:r>
            <a:r>
              <a:rPr lang="ru-RU" dirty="0"/>
              <a:t>было отправлено более </a:t>
            </a:r>
            <a:r>
              <a:rPr lang="ru-RU" i="1" dirty="0"/>
              <a:t>10000 посылок</a:t>
            </a:r>
            <a:r>
              <a:rPr lang="en-US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i="1" dirty="0"/>
              <a:t>—</a:t>
            </a:r>
            <a:r>
              <a:rPr lang="ru-RU" dirty="0"/>
              <a:t> получено </a:t>
            </a:r>
            <a:r>
              <a:rPr lang="ru-RU" i="1" dirty="0"/>
              <a:t>4500 правильных решений</a:t>
            </a:r>
            <a:r>
              <a:rPr lang="en-US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i="1" dirty="0"/>
              <a:t>— </a:t>
            </a:r>
            <a:r>
              <a:rPr lang="ru-RU" dirty="0"/>
              <a:t>проведено </a:t>
            </a:r>
            <a:r>
              <a:rPr lang="ru-RU" i="1" dirty="0"/>
              <a:t>9 работ </a:t>
            </a:r>
            <a:r>
              <a:rPr lang="ru-RU" dirty="0"/>
              <a:t>по языку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07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3BF37C-37FD-488B-B3D3-35DC5950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2741">
            <a:off x="7122937" y="833119"/>
            <a:ext cx="2612500" cy="5232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BFA500-9598-4EC7-9CBB-B7E8B0B14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3382">
            <a:off x="9270936" y="425764"/>
            <a:ext cx="3448050" cy="627697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7ABDD76-D44F-4560-B10A-7B4CD07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Акселерация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FF21E40-9525-41E6-9861-7A7FD849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33"/>
            <a:ext cx="6080760" cy="45627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/>
              <a:t>Главное, что было сделано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dirty="0"/>
              <a:t>— </a:t>
            </a:r>
            <a:r>
              <a:rPr lang="ru-RU" sz="2400" dirty="0"/>
              <a:t>создана система </a:t>
            </a:r>
            <a:r>
              <a:rPr lang="ru-RU" sz="2400" i="1" dirty="0"/>
              <a:t>работ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dirty="0"/>
              <a:t>— </a:t>
            </a:r>
            <a:r>
              <a:rPr lang="ru-RU" sz="2400" dirty="0"/>
              <a:t>система прав и ролей</a:t>
            </a:r>
            <a:r>
              <a:rPr lang="en-US" sz="2400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</a:t>
            </a:r>
            <a:r>
              <a:rPr lang="ru-RU" sz="2400" dirty="0"/>
              <a:t> улучшение </a:t>
            </a:r>
            <a:r>
              <a:rPr lang="ru-RU" sz="2400" dirty="0" err="1"/>
              <a:t>чекера</a:t>
            </a:r>
            <a:r>
              <a:rPr lang="en-US" sz="2400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 </a:t>
            </a:r>
            <a:r>
              <a:rPr lang="ru-RU" sz="2400" dirty="0"/>
              <a:t>раздел новостей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i="1" dirty="0"/>
              <a:t>— </a:t>
            </a:r>
            <a:r>
              <a:rPr lang="ru-RU" sz="2400" dirty="0"/>
              <a:t>большой рефакторинг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ru-RU" sz="2400" i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ru-RU" sz="2400" dirty="0"/>
              <a:t>Всего реализовано</a:t>
            </a:r>
            <a:r>
              <a:rPr lang="en-US" sz="2400" dirty="0"/>
              <a:t> </a:t>
            </a:r>
            <a:r>
              <a:rPr lang="ru-RU" sz="2400" i="1" dirty="0"/>
              <a:t>около 35 </a:t>
            </a:r>
            <a:r>
              <a:rPr lang="ru-RU" sz="2400" i="1" dirty="0" err="1"/>
              <a:t>тасков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767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288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Golos Text VF</vt:lpstr>
      <vt:lpstr>PT Serif</vt:lpstr>
      <vt:lpstr>PT Serif Caption</vt:lpstr>
      <vt:lpstr>Тема Office</vt:lpstr>
      <vt:lpstr>Презентация PowerPoint</vt:lpstr>
      <vt:lpstr>Pycon</vt:lpstr>
      <vt:lpstr>Проблема</vt:lpstr>
      <vt:lpstr>Решение</vt:lpstr>
      <vt:lpstr>Демонстрация</vt:lpstr>
      <vt:lpstr>Презентация PowerPoint</vt:lpstr>
      <vt:lpstr>Уникальность</vt:lpstr>
      <vt:lpstr>Тестирование</vt:lpstr>
      <vt:lpstr>Акселерация</vt:lpstr>
      <vt:lpstr>Что будет дальше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</dc:title>
  <dc:creator>Adam</dc:creator>
  <cp:lastModifiedBy>Adam</cp:lastModifiedBy>
  <cp:revision>15</cp:revision>
  <dcterms:created xsi:type="dcterms:W3CDTF">2020-11-19T19:55:50Z</dcterms:created>
  <dcterms:modified xsi:type="dcterms:W3CDTF">2020-11-21T14:00:09Z</dcterms:modified>
</cp:coreProperties>
</file>