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53CDB-1A0E-41B3-B410-4F64D8C88793}" v="26" dt="2024-04-15T20:06:59.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270" autoAdjust="0"/>
    <p:restoredTop sz="95934"/>
  </p:normalViewPr>
  <p:slideViewPr>
    <p:cSldViewPr snapToGrid="0">
      <p:cViewPr>
        <p:scale>
          <a:sx n="80" d="100"/>
          <a:sy n="80" d="100"/>
        </p:scale>
        <p:origin x="1358" y="15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uchan" userId="20add3d4efed075a" providerId="LiveId" clId="{45653CDB-1A0E-41B3-B410-4F64D8C88793}"/>
    <pc:docChg chg="undo custSel addSld delSld modSld">
      <pc:chgData name="adam buchan" userId="20add3d4efed075a" providerId="LiveId" clId="{45653CDB-1A0E-41B3-B410-4F64D8C88793}" dt="2024-04-15T20:08:59.933" v="7232" actId="20577"/>
      <pc:docMkLst>
        <pc:docMk/>
      </pc:docMkLst>
      <pc:sldChg chg="modSp mod">
        <pc:chgData name="adam buchan" userId="20add3d4efed075a" providerId="LiveId" clId="{45653CDB-1A0E-41B3-B410-4F64D8C88793}" dt="2024-04-15T20:08:59.933" v="7232" actId="20577"/>
        <pc:sldMkLst>
          <pc:docMk/>
          <pc:sldMk cId="2259308896" sldId="256"/>
        </pc:sldMkLst>
        <pc:spChg chg="mod">
          <ac:chgData name="adam buchan" userId="20add3d4efed075a" providerId="LiveId" clId="{45653CDB-1A0E-41B3-B410-4F64D8C88793}" dt="2024-04-15T20:08:59.933" v="7232" actId="20577"/>
          <ac:spMkLst>
            <pc:docMk/>
            <pc:sldMk cId="2259308896" sldId="256"/>
            <ac:spMk id="3" creationId="{A068D447-28D3-4F5F-B2DC-FD67E9015868}"/>
          </ac:spMkLst>
        </pc:spChg>
      </pc:sldChg>
      <pc:sldChg chg="addSp delSp modSp new mod">
        <pc:chgData name="adam buchan" userId="20add3d4efed075a" providerId="LiveId" clId="{45653CDB-1A0E-41B3-B410-4F64D8C88793}" dt="2024-04-15T15:18:36.623" v="1378"/>
        <pc:sldMkLst>
          <pc:docMk/>
          <pc:sldMk cId="1940224048" sldId="257"/>
        </pc:sldMkLst>
        <pc:spChg chg="mod">
          <ac:chgData name="adam buchan" userId="20add3d4efed075a" providerId="LiveId" clId="{45653CDB-1A0E-41B3-B410-4F64D8C88793}" dt="2024-04-14T21:41:44.451" v="30" actId="20577"/>
          <ac:spMkLst>
            <pc:docMk/>
            <pc:sldMk cId="1940224048" sldId="257"/>
            <ac:spMk id="2" creationId="{4FBD4EC4-5699-9DF5-038A-08D218D9BE68}"/>
          </ac:spMkLst>
        </pc:spChg>
        <pc:spChg chg="add mod">
          <ac:chgData name="adam buchan" userId="20add3d4efed075a" providerId="LiveId" clId="{45653CDB-1A0E-41B3-B410-4F64D8C88793}" dt="2024-04-15T15:18:36.623" v="1378"/>
          <ac:spMkLst>
            <pc:docMk/>
            <pc:sldMk cId="1940224048" sldId="257"/>
            <ac:spMk id="3" creationId="{07BF2FA7-F9C3-BD5F-C3AD-F45F4E86B5FB}"/>
          </ac:spMkLst>
        </pc:spChg>
        <pc:spChg chg="del">
          <ac:chgData name="adam buchan" userId="20add3d4efed075a" providerId="LiveId" clId="{45653CDB-1A0E-41B3-B410-4F64D8C88793}" dt="2024-04-14T21:39:33.647" v="2" actId="21"/>
          <ac:spMkLst>
            <pc:docMk/>
            <pc:sldMk cId="1940224048" sldId="257"/>
            <ac:spMk id="3" creationId="{F1C544C3-CC95-66F9-672B-ADFA2BAB297E}"/>
          </ac:spMkLst>
        </pc:spChg>
        <pc:spChg chg="del">
          <ac:chgData name="adam buchan" userId="20add3d4efed075a" providerId="LiveId" clId="{45653CDB-1A0E-41B3-B410-4F64D8C88793}" dt="2024-04-14T21:39:44.129" v="3" actId="21"/>
          <ac:spMkLst>
            <pc:docMk/>
            <pc:sldMk cId="1940224048" sldId="257"/>
            <ac:spMk id="4" creationId="{BDD5C1D9-F911-ED96-846E-4C041C490B8F}"/>
          </ac:spMkLst>
        </pc:spChg>
        <pc:spChg chg="add del mod">
          <ac:chgData name="adam buchan" userId="20add3d4efed075a" providerId="LiveId" clId="{45653CDB-1A0E-41B3-B410-4F64D8C88793}" dt="2024-04-14T21:41:59.606" v="32"/>
          <ac:spMkLst>
            <pc:docMk/>
            <pc:sldMk cId="1940224048" sldId="257"/>
            <ac:spMk id="8" creationId="{EC038E8F-AF7C-04A7-BD6A-6D39E4BDCA48}"/>
          </ac:spMkLst>
        </pc:spChg>
        <pc:picChg chg="add del mod">
          <ac:chgData name="adam buchan" userId="20add3d4efed075a" providerId="LiveId" clId="{45653CDB-1A0E-41B3-B410-4F64D8C88793}" dt="2024-04-14T21:39:52.877" v="6" actId="21"/>
          <ac:picMkLst>
            <pc:docMk/>
            <pc:sldMk cId="1940224048" sldId="257"/>
            <ac:picMk id="5" creationId="{6F584B15-B9DF-D27B-8951-A5AC83B43E83}"/>
          </ac:picMkLst>
        </pc:picChg>
        <pc:picChg chg="add del mod">
          <ac:chgData name="adam buchan" userId="20add3d4efed075a" providerId="LiveId" clId="{45653CDB-1A0E-41B3-B410-4F64D8C88793}" dt="2024-04-14T21:40:50.166" v="24" actId="21"/>
          <ac:picMkLst>
            <pc:docMk/>
            <pc:sldMk cId="1940224048" sldId="257"/>
            <ac:picMk id="6" creationId="{0DA1F84F-D0B1-2068-ED2D-5004EBC5A227}"/>
          </ac:picMkLst>
        </pc:picChg>
        <pc:picChg chg="add del">
          <ac:chgData name="adam buchan" userId="20add3d4efed075a" providerId="LiveId" clId="{45653CDB-1A0E-41B3-B410-4F64D8C88793}" dt="2024-04-14T21:41:13.570" v="27" actId="21"/>
          <ac:picMkLst>
            <pc:docMk/>
            <pc:sldMk cId="1940224048" sldId="257"/>
            <ac:picMk id="7" creationId="{89150A17-E40E-303A-79A8-04EE52107709}"/>
          </ac:picMkLst>
        </pc:picChg>
      </pc:sldChg>
      <pc:sldChg chg="addSp delSp modSp mod">
        <pc:chgData name="adam buchan" userId="20add3d4efed075a" providerId="LiveId" clId="{45653CDB-1A0E-41B3-B410-4F64D8C88793}" dt="2024-04-15T16:30:24.106" v="2703" actId="1076"/>
        <pc:sldMkLst>
          <pc:docMk/>
          <pc:sldMk cId="2588840462" sldId="258"/>
        </pc:sldMkLst>
        <pc:spChg chg="mod">
          <ac:chgData name="adam buchan" userId="20add3d4efed075a" providerId="LiveId" clId="{45653CDB-1A0E-41B3-B410-4F64D8C88793}" dt="2024-04-14T21:42:15.236" v="34"/>
          <ac:spMkLst>
            <pc:docMk/>
            <pc:sldMk cId="2588840462" sldId="258"/>
            <ac:spMk id="2" creationId="{4FBD4EC4-5699-9DF5-038A-08D218D9BE68}"/>
          </ac:spMkLst>
        </pc:spChg>
        <pc:spChg chg="add mod">
          <ac:chgData name="adam buchan" userId="20add3d4efed075a" providerId="LiveId" clId="{45653CDB-1A0E-41B3-B410-4F64D8C88793}" dt="2024-04-15T16:30:24.106" v="2703" actId="1076"/>
          <ac:spMkLst>
            <pc:docMk/>
            <pc:sldMk cId="2588840462" sldId="258"/>
            <ac:spMk id="3" creationId="{1796ADD6-D6AB-2528-29AB-28F8F433E4A4}"/>
          </ac:spMkLst>
        </pc:spChg>
        <pc:spChg chg="add del">
          <ac:chgData name="adam buchan" userId="20add3d4efed075a" providerId="LiveId" clId="{45653CDB-1A0E-41B3-B410-4F64D8C88793}" dt="2024-04-14T21:42:22.242" v="36" actId="22"/>
          <ac:spMkLst>
            <pc:docMk/>
            <pc:sldMk cId="2588840462" sldId="258"/>
            <ac:spMk id="4" creationId="{815B5074-0AF7-69A6-6157-AD2FA6E65118}"/>
          </ac:spMkLst>
        </pc:spChg>
        <pc:spChg chg="add del">
          <ac:chgData name="adam buchan" userId="20add3d4efed075a" providerId="LiveId" clId="{45653CDB-1A0E-41B3-B410-4F64D8C88793}" dt="2024-04-14T21:42:26.215" v="38" actId="22"/>
          <ac:spMkLst>
            <pc:docMk/>
            <pc:sldMk cId="2588840462" sldId="258"/>
            <ac:spMk id="6" creationId="{FBB66842-279F-466C-2852-8464CFE5DA3D}"/>
          </ac:spMkLst>
        </pc:spChg>
        <pc:spChg chg="add del">
          <ac:chgData name="adam buchan" userId="20add3d4efed075a" providerId="LiveId" clId="{45653CDB-1A0E-41B3-B410-4F64D8C88793}" dt="2024-04-14T21:42:29.383" v="40" actId="22"/>
          <ac:spMkLst>
            <pc:docMk/>
            <pc:sldMk cId="2588840462" sldId="258"/>
            <ac:spMk id="8" creationId="{A15F5DF8-16B0-94B8-5009-200D61335C7D}"/>
          </ac:spMkLst>
        </pc:spChg>
      </pc:sldChg>
      <pc:sldChg chg="new del">
        <pc:chgData name="adam buchan" userId="20add3d4efed075a" providerId="LiveId" clId="{45653CDB-1A0E-41B3-B410-4F64D8C88793}" dt="2024-04-14T21:41:02.531" v="25" actId="2696"/>
        <pc:sldMkLst>
          <pc:docMk/>
          <pc:sldMk cId="2972074513" sldId="258"/>
        </pc:sldMkLst>
      </pc:sldChg>
      <pc:sldChg chg="addSp modSp mod">
        <pc:chgData name="adam buchan" userId="20add3d4efed075a" providerId="LiveId" clId="{45653CDB-1A0E-41B3-B410-4F64D8C88793}" dt="2024-04-15T16:59:01.799" v="3587" actId="14100"/>
        <pc:sldMkLst>
          <pc:docMk/>
          <pc:sldMk cId="2788248943" sldId="259"/>
        </pc:sldMkLst>
        <pc:spChg chg="mod">
          <ac:chgData name="adam buchan" userId="20add3d4efed075a" providerId="LiveId" clId="{45653CDB-1A0E-41B3-B410-4F64D8C88793}" dt="2024-04-14T21:42:44.216" v="43" actId="27636"/>
          <ac:spMkLst>
            <pc:docMk/>
            <pc:sldMk cId="2788248943" sldId="259"/>
            <ac:spMk id="2" creationId="{4FBD4EC4-5699-9DF5-038A-08D218D9BE68}"/>
          </ac:spMkLst>
        </pc:spChg>
        <pc:spChg chg="add mod">
          <ac:chgData name="adam buchan" userId="20add3d4efed075a" providerId="LiveId" clId="{45653CDB-1A0E-41B3-B410-4F64D8C88793}" dt="2024-04-15T16:59:01.799" v="3587" actId="14100"/>
          <ac:spMkLst>
            <pc:docMk/>
            <pc:sldMk cId="2788248943" sldId="259"/>
            <ac:spMk id="3" creationId="{72BB3644-C9FE-345B-F329-A25B875306F4}"/>
          </ac:spMkLst>
        </pc:spChg>
      </pc:sldChg>
      <pc:sldChg chg="addSp modSp mod">
        <pc:chgData name="adam buchan" userId="20add3d4efed075a" providerId="LiveId" clId="{45653CDB-1A0E-41B3-B410-4F64D8C88793}" dt="2024-04-15T17:25:38.218" v="4723" actId="1076"/>
        <pc:sldMkLst>
          <pc:docMk/>
          <pc:sldMk cId="2496965247" sldId="260"/>
        </pc:sldMkLst>
        <pc:spChg chg="mod">
          <ac:chgData name="adam buchan" userId="20add3d4efed075a" providerId="LiveId" clId="{45653CDB-1A0E-41B3-B410-4F64D8C88793}" dt="2024-04-14T21:43:00.508" v="46"/>
          <ac:spMkLst>
            <pc:docMk/>
            <pc:sldMk cId="2496965247" sldId="260"/>
            <ac:spMk id="2" creationId="{4FBD4EC4-5699-9DF5-038A-08D218D9BE68}"/>
          </ac:spMkLst>
        </pc:spChg>
        <pc:spChg chg="add mod">
          <ac:chgData name="adam buchan" userId="20add3d4efed075a" providerId="LiveId" clId="{45653CDB-1A0E-41B3-B410-4F64D8C88793}" dt="2024-04-15T17:25:38.218" v="4723" actId="1076"/>
          <ac:spMkLst>
            <pc:docMk/>
            <pc:sldMk cId="2496965247" sldId="260"/>
            <ac:spMk id="3" creationId="{AEF0FA65-6A11-4FAE-DCD5-F792175C3A32}"/>
          </ac:spMkLst>
        </pc:spChg>
      </pc:sldChg>
      <pc:sldChg chg="addSp modSp mod">
        <pc:chgData name="adam buchan" userId="20add3d4efed075a" providerId="LiveId" clId="{45653CDB-1A0E-41B3-B410-4F64D8C88793}" dt="2024-04-15T18:02:38.041" v="4888" actId="1076"/>
        <pc:sldMkLst>
          <pc:docMk/>
          <pc:sldMk cId="100267735" sldId="261"/>
        </pc:sldMkLst>
        <pc:spChg chg="mod">
          <ac:chgData name="adam buchan" userId="20add3d4efed075a" providerId="LiveId" clId="{45653CDB-1A0E-41B3-B410-4F64D8C88793}" dt="2024-04-14T21:43:15.980" v="48"/>
          <ac:spMkLst>
            <pc:docMk/>
            <pc:sldMk cId="100267735" sldId="261"/>
            <ac:spMk id="2" creationId="{4FBD4EC4-5699-9DF5-038A-08D218D9BE68}"/>
          </ac:spMkLst>
        </pc:spChg>
        <pc:spChg chg="add mod">
          <ac:chgData name="adam buchan" userId="20add3d4efed075a" providerId="LiveId" clId="{45653CDB-1A0E-41B3-B410-4F64D8C88793}" dt="2024-04-15T18:02:38.041" v="4888" actId="1076"/>
          <ac:spMkLst>
            <pc:docMk/>
            <pc:sldMk cId="100267735" sldId="261"/>
            <ac:spMk id="3" creationId="{A522E740-7C0C-4D3B-FF20-AC57D2F04544}"/>
          </ac:spMkLst>
        </pc:spChg>
      </pc:sldChg>
      <pc:sldChg chg="addSp modSp mod">
        <pc:chgData name="adam buchan" userId="20add3d4efed075a" providerId="LiveId" clId="{45653CDB-1A0E-41B3-B410-4F64D8C88793}" dt="2024-04-15T19:37:09.024" v="6119" actId="1076"/>
        <pc:sldMkLst>
          <pc:docMk/>
          <pc:sldMk cId="4101881040" sldId="262"/>
        </pc:sldMkLst>
        <pc:spChg chg="mod">
          <ac:chgData name="adam buchan" userId="20add3d4efed075a" providerId="LiveId" clId="{45653CDB-1A0E-41B3-B410-4F64D8C88793}" dt="2024-04-15T19:37:09.024" v="6119" actId="1076"/>
          <ac:spMkLst>
            <pc:docMk/>
            <pc:sldMk cId="4101881040" sldId="262"/>
            <ac:spMk id="2" creationId="{4FBD4EC4-5699-9DF5-038A-08D218D9BE68}"/>
          </ac:spMkLst>
        </pc:spChg>
        <pc:spChg chg="add mod">
          <ac:chgData name="adam buchan" userId="20add3d4efed075a" providerId="LiveId" clId="{45653CDB-1A0E-41B3-B410-4F64D8C88793}" dt="2024-04-15T19:37:03.368" v="6118" actId="1076"/>
          <ac:spMkLst>
            <pc:docMk/>
            <pc:sldMk cId="4101881040" sldId="262"/>
            <ac:spMk id="3" creationId="{B3EBA0C4-3EA7-5E54-4F14-8115F1040941}"/>
          </ac:spMkLst>
        </pc:spChg>
      </pc:sldChg>
      <pc:sldChg chg="addSp modSp mod">
        <pc:chgData name="adam buchan" userId="20add3d4efed075a" providerId="LiveId" clId="{45653CDB-1A0E-41B3-B410-4F64D8C88793}" dt="2024-04-15T19:56:41.736" v="7174" actId="1076"/>
        <pc:sldMkLst>
          <pc:docMk/>
          <pc:sldMk cId="1579210960" sldId="263"/>
        </pc:sldMkLst>
        <pc:spChg chg="mod">
          <ac:chgData name="adam buchan" userId="20add3d4efed075a" providerId="LiveId" clId="{45653CDB-1A0E-41B3-B410-4F64D8C88793}" dt="2024-04-14T21:43:49.353" v="52"/>
          <ac:spMkLst>
            <pc:docMk/>
            <pc:sldMk cId="1579210960" sldId="263"/>
            <ac:spMk id="2" creationId="{4FBD4EC4-5699-9DF5-038A-08D218D9BE68}"/>
          </ac:spMkLst>
        </pc:spChg>
        <pc:spChg chg="add mod">
          <ac:chgData name="adam buchan" userId="20add3d4efed075a" providerId="LiveId" clId="{45653CDB-1A0E-41B3-B410-4F64D8C88793}" dt="2024-04-15T19:56:41.736" v="7174" actId="1076"/>
          <ac:spMkLst>
            <pc:docMk/>
            <pc:sldMk cId="1579210960" sldId="263"/>
            <ac:spMk id="3" creationId="{8692817A-AAAE-7875-E685-C2199BAA89F6}"/>
          </ac:spMkLst>
        </pc:spChg>
      </pc:sldChg>
      <pc:sldChg chg="addSp modSp mod">
        <pc:chgData name="adam buchan" userId="20add3d4efed075a" providerId="LiveId" clId="{45653CDB-1A0E-41B3-B410-4F64D8C88793}" dt="2024-04-15T20:07:12.143" v="7221" actId="20577"/>
        <pc:sldMkLst>
          <pc:docMk/>
          <pc:sldMk cId="3413134515" sldId="264"/>
        </pc:sldMkLst>
        <pc:spChg chg="mod">
          <ac:chgData name="adam buchan" userId="20add3d4efed075a" providerId="LiveId" clId="{45653CDB-1A0E-41B3-B410-4F64D8C88793}" dt="2024-04-14T21:44:05.121" v="55" actId="20577"/>
          <ac:spMkLst>
            <pc:docMk/>
            <pc:sldMk cId="3413134515" sldId="264"/>
            <ac:spMk id="2" creationId="{4FBD4EC4-5699-9DF5-038A-08D218D9BE68}"/>
          </ac:spMkLst>
        </pc:spChg>
        <pc:spChg chg="add mod">
          <ac:chgData name="adam buchan" userId="20add3d4efed075a" providerId="LiveId" clId="{45653CDB-1A0E-41B3-B410-4F64D8C88793}" dt="2024-04-15T20:07:12.143" v="7221" actId="20577"/>
          <ac:spMkLst>
            <pc:docMk/>
            <pc:sldMk cId="3413134515" sldId="264"/>
            <ac:spMk id="3" creationId="{EFA48DDB-B38D-FE38-F2E2-CA14BCF251A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15/04/2024</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15/04/2024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US" noProof="0"/>
              <a:t>Click to edit Master title style</a:t>
            </a:r>
            <a:endParaRPr lang="en-GB" noProof="0"/>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US" noProof="0"/>
              <a:t>Click to edit Master title style</a:t>
            </a:r>
            <a:endParaRPr lang="en-GB" noProof="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US" noProof="0"/>
              <a:t>Click icon to add picture</a:t>
            </a:r>
            <a:endParaRPr lang="en-GB" noProof="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US" noProof="0"/>
              <a:t>Click icon to add picture</a:t>
            </a:r>
            <a:endParaRPr lang="en-GB" noProof="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US" noProof="0"/>
              <a:t>Click icon to add picture</a:t>
            </a:r>
            <a:endParaRPr lang="en-GB" noProof="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US"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US" noProof="0"/>
              <a:t>Click to edit Master title style</a:t>
            </a:r>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US" noProof="0"/>
              <a:t>Click icon to add picture</a:t>
            </a:r>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US" noProof="0"/>
              <a:t>Click to edit Master title style</a:t>
            </a:r>
            <a:endParaRPr lang="en-GB" noProof="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US" noProof="0"/>
              <a:t>Click to edit Master title style</a:t>
            </a:r>
            <a:endParaRPr lang="en-GB" noProof="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US" noProof="0"/>
              <a:t>Click icon to add picture</a:t>
            </a:r>
            <a:endParaRPr lang="en-GB" noProof="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US" noProof="0"/>
              <a:t>Click icon to add picture</a:t>
            </a:r>
            <a:endParaRPr lang="en-GB" noProof="0"/>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US" noProof="0"/>
              <a:t>Click icon to add picture</a:t>
            </a:r>
            <a:endParaRPr lang="en-GB" noProof="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US" noProof="0"/>
              <a:t>Click icon to add picture</a:t>
            </a:r>
            <a:endParaRPr lang="en-GB" noProof="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US" noProof="0"/>
              <a:t>Click icon to add picture</a:t>
            </a:r>
            <a:endParaRPr lang="en-GB" noProof="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US" noProof="0"/>
              <a:t>Click icon to add picture</a:t>
            </a:r>
            <a:endParaRPr lang="en-GB" noProof="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US" noProof="0"/>
              <a:t>Click to edit Master title style</a:t>
            </a:r>
            <a:endParaRPr lang="en-GB" noProof="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US" noProof="0"/>
              <a:t>Click icon to add picture</a:t>
            </a:r>
            <a:endParaRPr lang="en-GB" noProof="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US" noProof="0"/>
              <a:t>Click icon to add picture</a:t>
            </a:r>
            <a:endParaRPr lang="en-GB" noProof="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US" noProof="0"/>
              <a:t>Click icon to add picture</a:t>
            </a:r>
            <a:endParaRPr lang="en-GB" noProof="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US" noProof="0"/>
              <a:t>Click icon to add picture</a:t>
            </a:r>
            <a:endParaRPr lang="en-GB" noProof="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US" noProof="0"/>
              <a:t>Click icon to add picture</a:t>
            </a:r>
            <a:endParaRPr lang="en-GB" noProof="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US"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Digital_signa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normAutofit/>
          </a:bodyPr>
          <a:lstStyle/>
          <a:p>
            <a:pPr rtl="0"/>
            <a:r>
              <a:rPr lang="en-GB" dirty="0"/>
              <a:t>Computer Security and Cryptography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rtlCol="0">
            <a:normAutofit lnSpcReduction="10000"/>
          </a:bodyPr>
          <a:lstStyle/>
          <a:p>
            <a:pPr rtl="0"/>
            <a:r>
              <a:rPr lang="en-GB"/>
              <a:t>SafeCare</a:t>
            </a:r>
            <a:endParaRPr lang="en-GB" dirty="0"/>
          </a:p>
          <a:p>
            <a:pPr rtl="0"/>
            <a:endParaRPr lang="en-GB" dirty="0"/>
          </a:p>
          <a:p>
            <a:pPr rtl="0"/>
            <a:r>
              <a:rPr lang="en-GB" dirty="0"/>
              <a:t>Adam Buchan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lstStyle/>
          <a:p>
            <a:r>
              <a:rPr lang="en-GB" dirty="0"/>
              <a:t>Identify and Explain Threats</a:t>
            </a:r>
          </a:p>
        </p:txBody>
      </p:sp>
      <p:sp>
        <p:nvSpPr>
          <p:cNvPr id="3" name="TextBox 2">
            <a:extLst>
              <a:ext uri="{FF2B5EF4-FFF2-40B4-BE49-F238E27FC236}">
                <a16:creationId xmlns:a16="http://schemas.microsoft.com/office/drawing/2014/main" id="{07BF2FA7-F9C3-BD5F-C3AD-F45F4E86B5FB}"/>
              </a:ext>
            </a:extLst>
          </p:cNvPr>
          <p:cNvSpPr txBox="1"/>
          <p:nvPr/>
        </p:nvSpPr>
        <p:spPr>
          <a:xfrm>
            <a:off x="4276165" y="0"/>
            <a:ext cx="7915835" cy="6863417"/>
          </a:xfrm>
          <a:prstGeom prst="rect">
            <a:avLst/>
          </a:prstGeom>
          <a:noFill/>
        </p:spPr>
        <p:txBody>
          <a:bodyPr wrap="square" rtlCol="0">
            <a:spAutoFit/>
          </a:bodyPr>
          <a:lstStyle/>
          <a:p>
            <a:r>
              <a:rPr lang="en-GB" sz="2000" b="1" dirty="0"/>
              <a:t>Unauthorized Access to Data:</a:t>
            </a:r>
          </a:p>
          <a:p>
            <a:r>
              <a:rPr lang="en-GB" sz="2000" dirty="0"/>
              <a:t>Threat: the reason why this is considered a threat because it is by exploiting vulnerabilities in communication protocols or compromising the security of sensor nodes and from the CIAs security services would be Confidentiality as this would be someone else getting access to someone private data and Integrity of the data being compromised.</a:t>
            </a:r>
          </a:p>
          <a:p>
            <a:r>
              <a:rPr lang="en-GB" sz="2000" b="1" dirty="0"/>
              <a:t>Interception of Communication:</a:t>
            </a:r>
          </a:p>
          <a:p>
            <a:r>
              <a:rPr lang="en-GB" sz="2000" dirty="0"/>
              <a:t>Threat: the reason why this is considered a threat is the actor could get access to the communication in the WBAN and this threat falls under confidentiality since it would be compromised.</a:t>
            </a:r>
          </a:p>
          <a:p>
            <a:r>
              <a:rPr lang="en-GB" sz="2000" b="1" dirty="0"/>
              <a:t>Tampering with Transmitted Information:</a:t>
            </a:r>
          </a:p>
          <a:p>
            <a:r>
              <a:rPr lang="en-GB" sz="2000" dirty="0"/>
              <a:t>Threat: the threat here would be the change of data between the nodes of the WBAN and not being able to get original data and that would under both confidentiality and integrity of the CIAs security services.</a:t>
            </a:r>
          </a:p>
          <a:p>
            <a:r>
              <a:rPr lang="en-GB" sz="2000" b="1" dirty="0"/>
              <a:t>Denial of Service (DoS):</a:t>
            </a:r>
          </a:p>
          <a:p>
            <a:r>
              <a:rPr lang="en-GB" sz="2000" dirty="0"/>
              <a:t>Threat: the threat here would be the attempts to disturb communication between the node of the WBAN by flooding the network with traffic and would under the Availability of the CIAs security services as it is rendering it unable to handle legitimate communication requests.</a:t>
            </a:r>
          </a:p>
        </p:txBody>
      </p:sp>
    </p:spTree>
    <p:extLst>
      <p:ext uri="{BB962C8B-B14F-4D97-AF65-F5344CB8AC3E}">
        <p14:creationId xmlns:p14="http://schemas.microsoft.com/office/powerpoint/2010/main" val="194022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lstStyle/>
          <a:p>
            <a:r>
              <a:rPr lang="en-GB" dirty="0"/>
              <a:t>Cryptographic Security Measures</a:t>
            </a:r>
          </a:p>
        </p:txBody>
      </p:sp>
      <p:sp>
        <p:nvSpPr>
          <p:cNvPr id="3" name="TextBox 2">
            <a:extLst>
              <a:ext uri="{FF2B5EF4-FFF2-40B4-BE49-F238E27FC236}">
                <a16:creationId xmlns:a16="http://schemas.microsoft.com/office/drawing/2014/main" id="{1796ADD6-D6AB-2528-29AB-28F8F433E4A4}"/>
              </a:ext>
            </a:extLst>
          </p:cNvPr>
          <p:cNvSpPr txBox="1"/>
          <p:nvPr/>
        </p:nvSpPr>
        <p:spPr>
          <a:xfrm>
            <a:off x="4244111" y="383553"/>
            <a:ext cx="7805014" cy="6232475"/>
          </a:xfrm>
          <a:prstGeom prst="rect">
            <a:avLst/>
          </a:prstGeom>
          <a:noFill/>
        </p:spPr>
        <p:txBody>
          <a:bodyPr wrap="square" rtlCol="0">
            <a:spAutoFit/>
          </a:bodyPr>
          <a:lstStyle/>
          <a:p>
            <a:r>
              <a:rPr lang="en-GB" sz="1900" b="1" dirty="0"/>
              <a:t>Encryption:</a:t>
            </a:r>
          </a:p>
          <a:p>
            <a:r>
              <a:rPr lang="en-GB" sz="1900" dirty="0"/>
              <a:t>I feel the best way to make sure the communication between the nodes are secure is by using encryption as that would make sure that if any data would be intercepted in the routes between node that the actors would not be able to decipher that communications and the disadvantages of using encryption in the routes would be the power needed to encrypt and decrypt the data using the nodes.</a:t>
            </a:r>
          </a:p>
          <a:p>
            <a:r>
              <a:rPr lang="en-GB" sz="1900" b="1" dirty="0"/>
              <a:t>Authentication:</a:t>
            </a:r>
          </a:p>
          <a:p>
            <a:r>
              <a:rPr lang="en-GB" sz="1900" dirty="0"/>
              <a:t>Another method that could be used is Authentication where the nodes and network authenticate who they are to prevent unauthenticated access, and this gives an advantage of making sure the no unauthenticated nodes access the WBAN and make sure that the data is from the node that sent it and can be trusted but an disadvantages of this is that the data could still be intercepted.</a:t>
            </a:r>
          </a:p>
          <a:p>
            <a:r>
              <a:rPr lang="en-GB" sz="1900" b="1" dirty="0"/>
              <a:t>Integrity Verification:</a:t>
            </a:r>
          </a:p>
          <a:p>
            <a:r>
              <a:rPr lang="en-GB" sz="1900" dirty="0"/>
              <a:t>Another method is to use Integrity Verification which makes sure that the communication between the nodes of the WBAN is unchanged which is an advantage, and another one is that the node can trust the data being passed from the node but and disadvantage is that  integrity verification mechanisms introduce additional computational overhead, impacting performance.</a:t>
            </a:r>
          </a:p>
        </p:txBody>
      </p:sp>
    </p:spTree>
    <p:extLst>
      <p:ext uri="{BB962C8B-B14F-4D97-AF65-F5344CB8AC3E}">
        <p14:creationId xmlns:p14="http://schemas.microsoft.com/office/powerpoint/2010/main" val="258884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normAutofit fontScale="90000"/>
          </a:bodyPr>
          <a:lstStyle/>
          <a:p>
            <a:r>
              <a:rPr lang="en-GB" dirty="0"/>
              <a:t>Feasibility of Cryptographic Measures</a:t>
            </a:r>
          </a:p>
        </p:txBody>
      </p:sp>
      <p:sp>
        <p:nvSpPr>
          <p:cNvPr id="3" name="TextBox 2">
            <a:extLst>
              <a:ext uri="{FF2B5EF4-FFF2-40B4-BE49-F238E27FC236}">
                <a16:creationId xmlns:a16="http://schemas.microsoft.com/office/drawing/2014/main" id="{72BB3644-C9FE-345B-F329-A25B875306F4}"/>
              </a:ext>
            </a:extLst>
          </p:cNvPr>
          <p:cNvSpPr txBox="1"/>
          <p:nvPr/>
        </p:nvSpPr>
        <p:spPr>
          <a:xfrm>
            <a:off x="4655456" y="194822"/>
            <a:ext cx="6850743" cy="5940088"/>
          </a:xfrm>
          <a:prstGeom prst="rect">
            <a:avLst/>
          </a:prstGeom>
          <a:noFill/>
        </p:spPr>
        <p:txBody>
          <a:bodyPr wrap="square" rtlCol="0">
            <a:spAutoFit/>
          </a:bodyPr>
          <a:lstStyle/>
          <a:p>
            <a:r>
              <a:rPr lang="en-GB" sz="2000" dirty="0"/>
              <a:t>For the use of encryption in the use of the WBAN nodes the nodes would have problem if it was a high level one that took too much computer power, but there are some that are light weight encryptions that should work on the node such as the use of ether a Lightweight Block Ciphers or the use of Hash Functions for the encryption and I think the problem of encryption and not being able to be used in the light weight nodes would be taken care of.</a:t>
            </a:r>
          </a:p>
          <a:p>
            <a:endParaRPr lang="en-GB" sz="2000" dirty="0"/>
          </a:p>
          <a:p>
            <a:r>
              <a:rPr lang="en-GB" sz="2000" dirty="0"/>
              <a:t>For the use authentication I think there are no feasibility problems with it since its already much more a lightweight measure then most encryptions.</a:t>
            </a:r>
          </a:p>
          <a:p>
            <a:endParaRPr lang="en-GB" sz="2000" dirty="0"/>
          </a:p>
          <a:p>
            <a:r>
              <a:rPr lang="en-GB" sz="2000" dirty="0"/>
              <a:t>For the use of Integrity Verification, the normal cryptographic measures may overuse the computer power of the node so I would suggest that you use  hash-based integrity verification techniques as they will be better for the use of the node computer power.</a:t>
            </a:r>
          </a:p>
        </p:txBody>
      </p:sp>
    </p:spTree>
    <p:extLst>
      <p:ext uri="{BB962C8B-B14F-4D97-AF65-F5344CB8AC3E}">
        <p14:creationId xmlns:p14="http://schemas.microsoft.com/office/powerpoint/2010/main" val="278824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normAutofit/>
          </a:bodyPr>
          <a:lstStyle/>
          <a:p>
            <a:r>
              <a:rPr lang="en-GB" dirty="0"/>
              <a:t>Digital Signature Implementation</a:t>
            </a:r>
          </a:p>
        </p:txBody>
      </p:sp>
      <p:sp>
        <p:nvSpPr>
          <p:cNvPr id="3" name="TextBox 2">
            <a:extLst>
              <a:ext uri="{FF2B5EF4-FFF2-40B4-BE49-F238E27FC236}">
                <a16:creationId xmlns:a16="http://schemas.microsoft.com/office/drawing/2014/main" id="{AEF0FA65-6A11-4FAE-DCD5-F792175C3A32}"/>
              </a:ext>
            </a:extLst>
          </p:cNvPr>
          <p:cNvSpPr txBox="1"/>
          <p:nvPr/>
        </p:nvSpPr>
        <p:spPr>
          <a:xfrm>
            <a:off x="4114800" y="151179"/>
            <a:ext cx="7620000" cy="6555641"/>
          </a:xfrm>
          <a:prstGeom prst="rect">
            <a:avLst/>
          </a:prstGeom>
          <a:noFill/>
        </p:spPr>
        <p:txBody>
          <a:bodyPr wrap="square" rtlCol="0">
            <a:spAutoFit/>
          </a:bodyPr>
          <a:lstStyle/>
          <a:p>
            <a:r>
              <a:rPr lang="en-GB" sz="2000" dirty="0"/>
              <a:t>Digital Signature will work by, when the SafeCare sends the prescription to the pharmacist they sign, with the digital signature, the text file by using their private and a hash value that was made using the data in the text file and a hash function and then encryption the text file using the private key of SafeCare then they will send the text file to the pharmacist where once the pharmacist gets the text file will use the public key to decrypt the digital signature where then they verify the sender of the message using the signature and after that they will use the hash value given in the signature and the same hash function used before to get a hash value and if they match that means that the text file hasn’t been tempered with during the routes.</a:t>
            </a:r>
          </a:p>
          <a:p>
            <a:endParaRPr lang="en-GB" sz="2000" dirty="0"/>
          </a:p>
          <a:p>
            <a:endParaRPr lang="en-GB" sz="2000" dirty="0"/>
          </a:p>
          <a:p>
            <a:r>
              <a:rPr lang="en-GB" sz="2000" dirty="0"/>
              <a:t>This process provides assurance to both the patients and pharmacists that the prescription data remains intact and authentic throughout the transmission process. It ensures that no unauthorized modifications or tampering occur without detection, thereby maintaining the security and integrity of the prescription information.</a:t>
            </a:r>
          </a:p>
        </p:txBody>
      </p:sp>
    </p:spTree>
    <p:extLst>
      <p:ext uri="{BB962C8B-B14F-4D97-AF65-F5344CB8AC3E}">
        <p14:creationId xmlns:p14="http://schemas.microsoft.com/office/powerpoint/2010/main" val="249696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normAutofit/>
          </a:bodyPr>
          <a:lstStyle/>
          <a:p>
            <a:r>
              <a:rPr lang="en-GB" dirty="0"/>
              <a:t>Digital Signature Prototype</a:t>
            </a:r>
          </a:p>
        </p:txBody>
      </p:sp>
      <p:sp>
        <p:nvSpPr>
          <p:cNvPr id="3" name="TextBox 2">
            <a:extLst>
              <a:ext uri="{FF2B5EF4-FFF2-40B4-BE49-F238E27FC236}">
                <a16:creationId xmlns:a16="http://schemas.microsoft.com/office/drawing/2014/main" id="{A522E740-7C0C-4D3B-FF20-AC57D2F04544}"/>
              </a:ext>
            </a:extLst>
          </p:cNvPr>
          <p:cNvSpPr txBox="1"/>
          <p:nvPr/>
        </p:nvSpPr>
        <p:spPr>
          <a:xfrm>
            <a:off x="4386986" y="2066925"/>
            <a:ext cx="6657975" cy="2062103"/>
          </a:xfrm>
          <a:prstGeom prst="rect">
            <a:avLst/>
          </a:prstGeom>
          <a:noFill/>
        </p:spPr>
        <p:txBody>
          <a:bodyPr wrap="square" rtlCol="0">
            <a:spAutoFit/>
          </a:bodyPr>
          <a:lstStyle/>
          <a:p>
            <a:r>
              <a:rPr lang="en-GB" sz="3200" dirty="0"/>
              <a:t>I have made a small web application using python and html to show the use of a digital signature that I will show now </a:t>
            </a:r>
          </a:p>
        </p:txBody>
      </p:sp>
    </p:spTree>
    <p:extLst>
      <p:ext uri="{BB962C8B-B14F-4D97-AF65-F5344CB8AC3E}">
        <p14:creationId xmlns:p14="http://schemas.microsoft.com/office/powerpoint/2010/main" val="10026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a:xfrm>
            <a:off x="130257" y="536573"/>
            <a:ext cx="3856679" cy="1453003"/>
          </a:xfrm>
        </p:spPr>
        <p:txBody>
          <a:bodyPr>
            <a:normAutofit/>
          </a:bodyPr>
          <a:lstStyle/>
          <a:p>
            <a:r>
              <a:rPr lang="en-GB" dirty="0"/>
              <a:t>Deployment Requirements</a:t>
            </a:r>
          </a:p>
        </p:txBody>
      </p:sp>
      <p:sp>
        <p:nvSpPr>
          <p:cNvPr id="3" name="TextBox 2">
            <a:extLst>
              <a:ext uri="{FF2B5EF4-FFF2-40B4-BE49-F238E27FC236}">
                <a16:creationId xmlns:a16="http://schemas.microsoft.com/office/drawing/2014/main" id="{B3EBA0C4-3EA7-5E54-4F14-8115F1040941}"/>
              </a:ext>
            </a:extLst>
          </p:cNvPr>
          <p:cNvSpPr txBox="1"/>
          <p:nvPr/>
        </p:nvSpPr>
        <p:spPr>
          <a:xfrm>
            <a:off x="3861666" y="536573"/>
            <a:ext cx="7886700" cy="5632311"/>
          </a:xfrm>
          <a:prstGeom prst="rect">
            <a:avLst/>
          </a:prstGeom>
          <a:noFill/>
        </p:spPr>
        <p:txBody>
          <a:bodyPr wrap="square" rtlCol="0">
            <a:spAutoFit/>
          </a:bodyPr>
          <a:lstStyle/>
          <a:p>
            <a:r>
              <a:rPr lang="en-GB" sz="2000" dirty="0"/>
              <a:t>How I would implement the deployment of the web application that I have made:</a:t>
            </a:r>
          </a:p>
          <a:p>
            <a:r>
              <a:rPr lang="en-GB" sz="2000" dirty="0"/>
              <a:t>First, I would see where the places that could do with the introduction of the prototype in SafeCare such as internal communication routes.</a:t>
            </a:r>
          </a:p>
          <a:p>
            <a:r>
              <a:rPr lang="en-GB" sz="2000" dirty="0"/>
              <a:t>Second, I would make sure that the company computers would be able to run the program by make sure the OS can run python programs and that they can use the modules used.</a:t>
            </a:r>
          </a:p>
          <a:p>
            <a:r>
              <a:rPr lang="en-GB" sz="2000" dirty="0"/>
              <a:t>Third, I would see the ways that they would use the program and if there was any other ways they would use it then what's has been programmed or any tips or upgrades that they would like to see added. </a:t>
            </a:r>
          </a:p>
          <a:p>
            <a:r>
              <a:rPr lang="en-GB" sz="2000" dirty="0"/>
              <a:t>Fourth, I would then if there was any changes to be made make the changes.</a:t>
            </a:r>
          </a:p>
          <a:p>
            <a:r>
              <a:rPr lang="en-GB" sz="2000" dirty="0"/>
              <a:t>Fifth, I would give training to the people that are going to be using it in the future.</a:t>
            </a:r>
          </a:p>
          <a:p>
            <a:r>
              <a:rPr lang="en-GB" sz="2000" dirty="0"/>
              <a:t>Sixth, I would wait a couple months and then see if there was any feedback or needed improvements.</a:t>
            </a:r>
          </a:p>
        </p:txBody>
      </p:sp>
    </p:spTree>
    <p:extLst>
      <p:ext uri="{BB962C8B-B14F-4D97-AF65-F5344CB8AC3E}">
        <p14:creationId xmlns:p14="http://schemas.microsoft.com/office/powerpoint/2010/main" val="410188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normAutofit/>
          </a:bodyPr>
          <a:lstStyle/>
          <a:p>
            <a:r>
              <a:rPr lang="en-GB" dirty="0"/>
              <a:t>Reflection and Discussion</a:t>
            </a:r>
          </a:p>
        </p:txBody>
      </p:sp>
      <p:sp>
        <p:nvSpPr>
          <p:cNvPr id="3" name="TextBox 2">
            <a:extLst>
              <a:ext uri="{FF2B5EF4-FFF2-40B4-BE49-F238E27FC236}">
                <a16:creationId xmlns:a16="http://schemas.microsoft.com/office/drawing/2014/main" id="{8692817A-AAAE-7875-E685-C2199BAA89F6}"/>
              </a:ext>
            </a:extLst>
          </p:cNvPr>
          <p:cNvSpPr txBox="1"/>
          <p:nvPr/>
        </p:nvSpPr>
        <p:spPr>
          <a:xfrm>
            <a:off x="4479843" y="419100"/>
            <a:ext cx="7181850" cy="5632311"/>
          </a:xfrm>
          <a:prstGeom prst="rect">
            <a:avLst/>
          </a:prstGeom>
          <a:noFill/>
        </p:spPr>
        <p:txBody>
          <a:bodyPr wrap="square" rtlCol="0">
            <a:spAutoFit/>
          </a:bodyPr>
          <a:lstStyle/>
          <a:p>
            <a:r>
              <a:rPr lang="en-GB" sz="2000" dirty="0"/>
              <a:t>For the second slide I told you about the threats that could be used against your WBAN and what area of the CIAs security services it attacks.</a:t>
            </a:r>
          </a:p>
          <a:p>
            <a:r>
              <a:rPr lang="en-GB" sz="2000" dirty="0"/>
              <a:t>For the thirds slide I told you the ways I would go about protecting your WBAN against the attacks that could happen and which of the three I prefer.</a:t>
            </a:r>
          </a:p>
          <a:p>
            <a:r>
              <a:rPr lang="en-GB" sz="2000" dirty="0"/>
              <a:t>For the fourth slide I showed you how you would be able my protections in your WBAN and the lightweight equipment inside it.</a:t>
            </a:r>
          </a:p>
          <a:p>
            <a:r>
              <a:rPr lang="en-GB" sz="2000" dirty="0"/>
              <a:t>For the firth slide I showed the importance of digital signature for use inside your offices and for the confidentiality of your patience’s.</a:t>
            </a:r>
          </a:p>
          <a:p>
            <a:r>
              <a:rPr lang="en-GB" sz="2000" dirty="0"/>
              <a:t>For the sixth slide I showed a prototype webs application to be able to digital sign and text file and then verify the signature of the text files signed.</a:t>
            </a:r>
          </a:p>
          <a:p>
            <a:r>
              <a:rPr lang="en-GB" sz="2000" dirty="0"/>
              <a:t>For the seventh slide I showed the deployment method that I would take using my prototype from slide sixth and how would I implement it inside the company.</a:t>
            </a:r>
          </a:p>
        </p:txBody>
      </p:sp>
    </p:spTree>
    <p:extLst>
      <p:ext uri="{BB962C8B-B14F-4D97-AF65-F5344CB8AC3E}">
        <p14:creationId xmlns:p14="http://schemas.microsoft.com/office/powerpoint/2010/main" val="1579210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4EC4-5699-9DF5-038A-08D218D9BE68}"/>
              </a:ext>
            </a:extLst>
          </p:cNvPr>
          <p:cNvSpPr>
            <a:spLocks noGrp="1"/>
          </p:cNvSpPr>
          <p:nvPr>
            <p:ph type="title"/>
          </p:nvPr>
        </p:nvSpPr>
        <p:spPr/>
        <p:txBody>
          <a:bodyPr>
            <a:normAutofit/>
          </a:bodyPr>
          <a:lstStyle/>
          <a:p>
            <a:r>
              <a:rPr lang="en-GB"/>
              <a:t>References</a:t>
            </a:r>
            <a:endParaRPr lang="en-GB" dirty="0"/>
          </a:p>
        </p:txBody>
      </p:sp>
      <p:sp>
        <p:nvSpPr>
          <p:cNvPr id="3" name="TextBox 2">
            <a:extLst>
              <a:ext uri="{FF2B5EF4-FFF2-40B4-BE49-F238E27FC236}">
                <a16:creationId xmlns:a16="http://schemas.microsoft.com/office/drawing/2014/main" id="{EFA48DDB-B38D-FE38-F2E2-CA14BCF251AD}"/>
              </a:ext>
            </a:extLst>
          </p:cNvPr>
          <p:cNvSpPr txBox="1"/>
          <p:nvPr/>
        </p:nvSpPr>
        <p:spPr>
          <a:xfrm>
            <a:off x="4063136" y="197346"/>
            <a:ext cx="5957164" cy="6370975"/>
          </a:xfrm>
          <a:prstGeom prst="rect">
            <a:avLst/>
          </a:prstGeom>
          <a:noFill/>
        </p:spPr>
        <p:txBody>
          <a:bodyPr wrap="square" rtlCol="0">
            <a:spAutoFit/>
          </a:bodyPr>
          <a:lstStyle/>
          <a:p>
            <a:r>
              <a:rPr lang="en-GB" sz="1700" dirty="0"/>
              <a:t>LEA Cipher:</a:t>
            </a:r>
          </a:p>
          <a:p>
            <a:r>
              <a:rPr lang="en-GB" sz="1700" dirty="0"/>
              <a:t>Wikipedia contributors. (n.d.). LEA (cipher). In Wikipedia. Retrieved from https://en.wikipedia.org/wiki/LEA_(cipher)</a:t>
            </a:r>
          </a:p>
          <a:p>
            <a:endParaRPr lang="en-GB" sz="1700" dirty="0"/>
          </a:p>
          <a:p>
            <a:r>
              <a:rPr lang="en-GB" sz="1700" dirty="0"/>
              <a:t>Quark Hash Function:</a:t>
            </a:r>
          </a:p>
          <a:p>
            <a:r>
              <a:rPr lang="en-GB" sz="1700" dirty="0"/>
              <a:t>Wikipedia contributors. (n.d.). Quark (hash function). In Wikipedia. Retrieved from https://en.wikipedia.org/wiki/Quark_(hash_function)</a:t>
            </a:r>
          </a:p>
          <a:p>
            <a:endParaRPr lang="en-GB" sz="1700" dirty="0"/>
          </a:p>
          <a:p>
            <a:r>
              <a:rPr lang="en-GB" sz="1700" dirty="0"/>
              <a:t>Cryptography.io Installation Guide:</a:t>
            </a:r>
          </a:p>
          <a:p>
            <a:r>
              <a:rPr lang="en-GB" sz="1700" dirty="0"/>
              <a:t>Cryptography Developers. (n.d.). Installation. Cryptography Documentation. Retrieved from https://cryptography.io/en/latest/installation/</a:t>
            </a:r>
          </a:p>
          <a:p>
            <a:endParaRPr lang="en-GB" sz="1700" dirty="0"/>
          </a:p>
          <a:p>
            <a:r>
              <a:rPr lang="en-GB" sz="1700" dirty="0"/>
              <a:t>Cryptography GitHub Repository:</a:t>
            </a:r>
          </a:p>
          <a:p>
            <a:r>
              <a:rPr lang="en-GB" sz="1700" dirty="0" err="1"/>
              <a:t>PyCA</a:t>
            </a:r>
            <a:r>
              <a:rPr lang="en-GB" sz="1700" dirty="0"/>
              <a:t>. (n.d.). </a:t>
            </a:r>
            <a:r>
              <a:rPr lang="en-GB" sz="1700" dirty="0" err="1"/>
              <a:t>PyCA</a:t>
            </a:r>
            <a:r>
              <a:rPr lang="en-GB" sz="1700" dirty="0"/>
              <a:t>/cryptography. GitHub. Retrieved from https://github.com/pyca/cryptography</a:t>
            </a:r>
          </a:p>
          <a:p>
            <a:endParaRPr lang="en-GB" sz="1700" dirty="0"/>
          </a:p>
          <a:p>
            <a:r>
              <a:rPr lang="en-GB" sz="1700" dirty="0"/>
              <a:t>Digital Signature:</a:t>
            </a:r>
          </a:p>
          <a:p>
            <a:r>
              <a:rPr lang="en-GB" sz="1700" dirty="0"/>
              <a:t>Wikipedia contributors. (n.d.). Digital signature. In Wikipedia. Retrieved from </a:t>
            </a:r>
            <a:r>
              <a:rPr lang="en-GB" sz="1700" dirty="0">
                <a:hlinkClick r:id="rId2"/>
              </a:rPr>
              <a:t>https://en.wikipedia.org/wiki/Digital_signature</a:t>
            </a:r>
            <a:endParaRPr lang="en-GB" sz="1700" dirty="0"/>
          </a:p>
          <a:p>
            <a:endParaRPr lang="en-GB" sz="1700" dirty="0"/>
          </a:p>
          <a:p>
            <a:r>
              <a:rPr lang="en-GB" sz="1700" dirty="0"/>
              <a:t>And all the lectures of the module.</a:t>
            </a:r>
          </a:p>
        </p:txBody>
      </p:sp>
    </p:spTree>
    <p:extLst>
      <p:ext uri="{BB962C8B-B14F-4D97-AF65-F5344CB8AC3E}">
        <p14:creationId xmlns:p14="http://schemas.microsoft.com/office/powerpoint/2010/main" val="341313451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{49125028-9208-4865-A9B2-D9C53022D680}tf11158769_win32</Template>
  <TotalTime>342</TotalTime>
  <Words>1313</Words>
  <Application>Microsoft Office PowerPoint</Application>
  <PresentationFormat>Widescreen</PresentationFormat>
  <Paragraphs>66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Goudy Old Style</vt:lpstr>
      <vt:lpstr>Wingdings</vt:lpstr>
      <vt:lpstr>FrostyVTI</vt:lpstr>
      <vt:lpstr>Computer Security and Cryptography</vt:lpstr>
      <vt:lpstr>Identify and Explain Threats</vt:lpstr>
      <vt:lpstr>Cryptographic Security Measures</vt:lpstr>
      <vt:lpstr>Feasibility of Cryptographic Measures</vt:lpstr>
      <vt:lpstr>Digital Signature Implementation</vt:lpstr>
      <vt:lpstr>Digital Signature Prototype</vt:lpstr>
      <vt:lpstr>Deployment Requirements</vt:lpstr>
      <vt:lpstr>Reflection and 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and Cryptography</dc:title>
  <dc:creator>adam buchan</dc:creator>
  <cp:lastModifiedBy>adam buchan</cp:lastModifiedBy>
  <cp:revision>1</cp:revision>
  <dcterms:created xsi:type="dcterms:W3CDTF">2024-04-14T21:37:45Z</dcterms:created>
  <dcterms:modified xsi:type="dcterms:W3CDTF">2024-04-15T20:09:00Z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