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2"/>
  </p:notesMasterIdLst>
  <p:handoutMasterIdLst>
    <p:handoutMasterId r:id="rId23"/>
  </p:handoutMasterIdLst>
  <p:sldIdLst>
    <p:sldId id="256" r:id="rId5"/>
    <p:sldId id="309" r:id="rId6"/>
    <p:sldId id="296" r:id="rId7"/>
    <p:sldId id="293" r:id="rId8"/>
    <p:sldId id="264" r:id="rId9"/>
    <p:sldId id="310" r:id="rId10"/>
    <p:sldId id="316" r:id="rId11"/>
    <p:sldId id="317" r:id="rId12"/>
    <p:sldId id="320" r:id="rId13"/>
    <p:sldId id="318" r:id="rId14"/>
    <p:sldId id="319" r:id="rId15"/>
    <p:sldId id="321" r:id="rId16"/>
    <p:sldId id="322" r:id="rId17"/>
    <p:sldId id="311" r:id="rId18"/>
    <p:sldId id="313" r:id="rId19"/>
    <p:sldId id="323"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2C932-B30E-40B9-A8EE-C581B90D8D6E}" v="286" dt="2022-09-04T06:11:14.959"/>
  </p1510:revLst>
</p1510:revInfo>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575" autoAdjust="0"/>
  </p:normalViewPr>
  <p:slideViewPr>
    <p:cSldViewPr snapToGrid="0">
      <p:cViewPr>
        <p:scale>
          <a:sx n="82" d="100"/>
          <a:sy n="82" d="100"/>
        </p:scale>
        <p:origin x="1614" y="7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en Kiki" userId="5c5069af-70c8-41f4-9835-272b687e19c3" providerId="ADAL" clId="{9AF2C932-B30E-40B9-A8EE-C581B90D8D6E}"/>
    <pc:docChg chg="undo redo custSel addSld delSld modSld sldOrd">
      <pc:chgData name="Adam Ben Kiki" userId="5c5069af-70c8-41f4-9835-272b687e19c3" providerId="ADAL" clId="{9AF2C932-B30E-40B9-A8EE-C581B90D8D6E}" dt="2022-09-04T06:11:14.958" v="1902" actId="20577"/>
      <pc:docMkLst>
        <pc:docMk/>
      </pc:docMkLst>
      <pc:sldChg chg="modAnim">
        <pc:chgData name="Adam Ben Kiki" userId="5c5069af-70c8-41f4-9835-272b687e19c3" providerId="ADAL" clId="{9AF2C932-B30E-40B9-A8EE-C581B90D8D6E}" dt="2022-09-02T12:33:36.848" v="1712"/>
        <pc:sldMkLst>
          <pc:docMk/>
          <pc:sldMk cId="4103437537" sldId="256"/>
        </pc:sldMkLst>
      </pc:sldChg>
      <pc:sldChg chg="modSp del mod">
        <pc:chgData name="Adam Ben Kiki" userId="5c5069af-70c8-41f4-9835-272b687e19c3" providerId="ADAL" clId="{9AF2C932-B30E-40B9-A8EE-C581B90D8D6E}" dt="2022-09-02T12:13:07.814" v="1170" actId="47"/>
        <pc:sldMkLst>
          <pc:docMk/>
          <pc:sldMk cId="1659097256" sldId="278"/>
        </pc:sldMkLst>
        <pc:spChg chg="mod">
          <ac:chgData name="Adam Ben Kiki" userId="5c5069af-70c8-41f4-9835-272b687e19c3" providerId="ADAL" clId="{9AF2C932-B30E-40B9-A8EE-C581B90D8D6E}" dt="2022-09-02T12:13:02.890" v="1169" actId="21"/>
          <ac:spMkLst>
            <pc:docMk/>
            <pc:sldMk cId="1659097256" sldId="278"/>
            <ac:spMk id="19" creationId="{046EB206-249B-419D-9FA7-A5F023D98A67}"/>
          </ac:spMkLst>
        </pc:spChg>
      </pc:sldChg>
      <pc:sldChg chg="del">
        <pc:chgData name="Adam Ben Kiki" userId="5c5069af-70c8-41f4-9835-272b687e19c3" providerId="ADAL" clId="{9AF2C932-B30E-40B9-A8EE-C581B90D8D6E}" dt="2022-09-02T11:59:42.512" v="887" actId="47"/>
        <pc:sldMkLst>
          <pc:docMk/>
          <pc:sldMk cId="254120821" sldId="284"/>
        </pc:sldMkLst>
      </pc:sldChg>
      <pc:sldChg chg="addSp modSp mod modAnim">
        <pc:chgData name="Adam Ben Kiki" userId="5c5069af-70c8-41f4-9835-272b687e19c3" providerId="ADAL" clId="{9AF2C932-B30E-40B9-A8EE-C581B90D8D6E}" dt="2022-09-02T13:03:28.861" v="1882"/>
        <pc:sldMkLst>
          <pc:docMk/>
          <pc:sldMk cId="1130864860" sldId="311"/>
        </pc:sldMkLst>
        <pc:spChg chg="mod">
          <ac:chgData name="Adam Ben Kiki" userId="5c5069af-70c8-41f4-9835-272b687e19c3" providerId="ADAL" clId="{9AF2C932-B30E-40B9-A8EE-C581B90D8D6E}" dt="2022-09-02T11:42:09.404" v="451" actId="20577"/>
          <ac:spMkLst>
            <pc:docMk/>
            <pc:sldMk cId="1130864860" sldId="311"/>
            <ac:spMk id="3" creationId="{E3BC6DE2-434A-4844-AAFE-6FF2DD7B88F4}"/>
          </ac:spMkLst>
        </pc:spChg>
        <pc:spChg chg="mod">
          <ac:chgData name="Adam Ben Kiki" userId="5c5069af-70c8-41f4-9835-272b687e19c3" providerId="ADAL" clId="{9AF2C932-B30E-40B9-A8EE-C581B90D8D6E}" dt="2022-09-02T11:42:05.645" v="447" actId="20577"/>
          <ac:spMkLst>
            <pc:docMk/>
            <pc:sldMk cId="1130864860" sldId="311"/>
            <ac:spMk id="4" creationId="{D7C6826A-916A-4AC8-8425-080E89DAF517}"/>
          </ac:spMkLst>
        </pc:spChg>
        <pc:spChg chg="add mod">
          <ac:chgData name="Adam Ben Kiki" userId="5c5069af-70c8-41f4-9835-272b687e19c3" providerId="ADAL" clId="{9AF2C932-B30E-40B9-A8EE-C581B90D8D6E}" dt="2022-09-02T11:45:22.393" v="542" actId="1076"/>
          <ac:spMkLst>
            <pc:docMk/>
            <pc:sldMk cId="1130864860" sldId="311"/>
            <ac:spMk id="7" creationId="{08693D60-982F-4EFB-BB66-C5813E88EC51}"/>
          </ac:spMkLst>
        </pc:spChg>
        <pc:spChg chg="mod">
          <ac:chgData name="Adam Ben Kiki" userId="5c5069af-70c8-41f4-9835-272b687e19c3" providerId="ADAL" clId="{9AF2C932-B30E-40B9-A8EE-C581B90D8D6E}" dt="2022-09-02T13:00:31.114" v="1779" actId="14100"/>
          <ac:spMkLst>
            <pc:docMk/>
            <pc:sldMk cId="1130864860" sldId="311"/>
            <ac:spMk id="8" creationId="{510A0993-416C-4F00-B9F6-CC36287DBBF8}"/>
          </ac:spMkLst>
        </pc:spChg>
        <pc:graphicFrameChg chg="mod">
          <ac:chgData name="Adam Ben Kiki" userId="5c5069af-70c8-41f4-9835-272b687e19c3" providerId="ADAL" clId="{9AF2C932-B30E-40B9-A8EE-C581B90D8D6E}" dt="2022-09-02T13:00:22.342" v="1778" actId="20577"/>
          <ac:graphicFrameMkLst>
            <pc:docMk/>
            <pc:sldMk cId="1130864860" sldId="311"/>
            <ac:graphicFrameMk id="16" creationId="{2F92F389-1DD3-4F7E-BCB6-52EB7D82CEBB}"/>
          </ac:graphicFrameMkLst>
        </pc:graphicFrameChg>
        <pc:picChg chg="add mod ord modCrop">
          <ac:chgData name="Adam Ben Kiki" userId="5c5069af-70c8-41f4-9835-272b687e19c3" providerId="ADAL" clId="{9AF2C932-B30E-40B9-A8EE-C581B90D8D6E}" dt="2022-09-02T13:02:53.497" v="1879" actId="170"/>
          <ac:picMkLst>
            <pc:docMk/>
            <pc:sldMk cId="1130864860" sldId="311"/>
            <ac:picMk id="10" creationId="{302FBD5D-D36F-48F2-B99F-1277A2C7CCB1}"/>
          </ac:picMkLst>
        </pc:picChg>
        <pc:cxnChg chg="add mod">
          <ac:chgData name="Adam Ben Kiki" userId="5c5069af-70c8-41f4-9835-272b687e19c3" providerId="ADAL" clId="{9AF2C932-B30E-40B9-A8EE-C581B90D8D6E}" dt="2022-09-02T11:45:18.086" v="541" actId="1076"/>
          <ac:cxnSpMkLst>
            <pc:docMk/>
            <pc:sldMk cId="1130864860" sldId="311"/>
            <ac:cxnSpMk id="6" creationId="{5B1A79BC-E4AA-4A1B-8DDE-6036830FC24E}"/>
          </ac:cxnSpMkLst>
        </pc:cxnChg>
      </pc:sldChg>
      <pc:sldChg chg="del">
        <pc:chgData name="Adam Ben Kiki" userId="5c5069af-70c8-41f4-9835-272b687e19c3" providerId="ADAL" clId="{9AF2C932-B30E-40B9-A8EE-C581B90D8D6E}" dt="2022-09-02T11:59:41.683" v="886" actId="47"/>
        <pc:sldMkLst>
          <pc:docMk/>
          <pc:sldMk cId="194787411" sldId="312"/>
        </pc:sldMkLst>
      </pc:sldChg>
      <pc:sldChg chg="modSp mod">
        <pc:chgData name="Adam Ben Kiki" userId="5c5069af-70c8-41f4-9835-272b687e19c3" providerId="ADAL" clId="{9AF2C932-B30E-40B9-A8EE-C581B90D8D6E}" dt="2022-09-02T12:26:49.501" v="1707" actId="313"/>
        <pc:sldMkLst>
          <pc:docMk/>
          <pc:sldMk cId="1069414307" sldId="313"/>
        </pc:sldMkLst>
        <pc:spChg chg="mod">
          <ac:chgData name="Adam Ben Kiki" userId="5c5069af-70c8-41f4-9835-272b687e19c3" providerId="ADAL" clId="{9AF2C932-B30E-40B9-A8EE-C581B90D8D6E}" dt="2022-09-02T12:06:52.074" v="1094" actId="1076"/>
          <ac:spMkLst>
            <pc:docMk/>
            <pc:sldMk cId="1069414307" sldId="313"/>
            <ac:spMk id="10" creationId="{9CFD6F30-C9E3-41A0-A55E-9481AC7276FD}"/>
          </ac:spMkLst>
        </pc:spChg>
        <pc:spChg chg="mod">
          <ac:chgData name="Adam Ben Kiki" userId="5c5069af-70c8-41f4-9835-272b687e19c3" providerId="ADAL" clId="{9AF2C932-B30E-40B9-A8EE-C581B90D8D6E}" dt="2022-09-02T12:25:25.306" v="1580" actId="33524"/>
          <ac:spMkLst>
            <pc:docMk/>
            <pc:sldMk cId="1069414307" sldId="313"/>
            <ac:spMk id="11" creationId="{4143CD2B-9160-40FC-B238-1804C79D3CD1}"/>
          </ac:spMkLst>
        </pc:spChg>
        <pc:spChg chg="mod">
          <ac:chgData name="Adam Ben Kiki" userId="5c5069af-70c8-41f4-9835-272b687e19c3" providerId="ADAL" clId="{9AF2C932-B30E-40B9-A8EE-C581B90D8D6E}" dt="2022-09-02T12:13:39.208" v="1187" actId="20577"/>
          <ac:spMkLst>
            <pc:docMk/>
            <pc:sldMk cId="1069414307" sldId="313"/>
            <ac:spMk id="12" creationId="{EC1E3811-D41A-4D85-B150-7AFDC5F573DA}"/>
          </ac:spMkLst>
        </pc:spChg>
        <pc:spChg chg="mod">
          <ac:chgData name="Adam Ben Kiki" userId="5c5069af-70c8-41f4-9835-272b687e19c3" providerId="ADAL" clId="{9AF2C932-B30E-40B9-A8EE-C581B90D8D6E}" dt="2022-09-02T12:26:49.501" v="1707" actId="313"/>
          <ac:spMkLst>
            <pc:docMk/>
            <pc:sldMk cId="1069414307" sldId="313"/>
            <ac:spMk id="13" creationId="{5D1447B0-7DAE-44A9-A8BE-72B03AE0D2A4}"/>
          </ac:spMkLst>
        </pc:spChg>
        <pc:spChg chg="mod">
          <ac:chgData name="Adam Ben Kiki" userId="5c5069af-70c8-41f4-9835-272b687e19c3" providerId="ADAL" clId="{9AF2C932-B30E-40B9-A8EE-C581B90D8D6E}" dt="2022-09-02T12:13:17.490" v="1181" actId="20577"/>
          <ac:spMkLst>
            <pc:docMk/>
            <pc:sldMk cId="1069414307" sldId="313"/>
            <ac:spMk id="14" creationId="{676B6EE6-2415-4EFC-A00B-D8ECAA729DC6}"/>
          </ac:spMkLst>
        </pc:spChg>
        <pc:spChg chg="mod">
          <ac:chgData name="Adam Ben Kiki" userId="5c5069af-70c8-41f4-9835-272b687e19c3" providerId="ADAL" clId="{9AF2C932-B30E-40B9-A8EE-C581B90D8D6E}" dt="2022-09-02T12:25:40.626" v="1590" actId="20577"/>
          <ac:spMkLst>
            <pc:docMk/>
            <pc:sldMk cId="1069414307" sldId="313"/>
            <ac:spMk id="15" creationId="{F6191A93-3D1D-4E77-AD7E-00490FF6ABDE}"/>
          </ac:spMkLst>
        </pc:spChg>
        <pc:spChg chg="mod">
          <ac:chgData name="Adam Ben Kiki" userId="5c5069af-70c8-41f4-9835-272b687e19c3" providerId="ADAL" clId="{9AF2C932-B30E-40B9-A8EE-C581B90D8D6E}" dt="2022-09-02T12:13:37.253" v="1186" actId="20577"/>
          <ac:spMkLst>
            <pc:docMk/>
            <pc:sldMk cId="1069414307" sldId="313"/>
            <ac:spMk id="16" creationId="{D4DD2265-8935-4BBA-BE56-04459C5EF47C}"/>
          </ac:spMkLst>
        </pc:spChg>
        <pc:spChg chg="mod">
          <ac:chgData name="Adam Ben Kiki" userId="5c5069af-70c8-41f4-9835-272b687e19c3" providerId="ADAL" clId="{9AF2C932-B30E-40B9-A8EE-C581B90D8D6E}" dt="2022-09-02T12:07:09.092" v="1104" actId="20577"/>
          <ac:spMkLst>
            <pc:docMk/>
            <pc:sldMk cId="1069414307" sldId="313"/>
            <ac:spMk id="17" creationId="{C0C2A993-F556-40C7-954D-8D7A556BB0EF}"/>
          </ac:spMkLst>
        </pc:spChg>
        <pc:spChg chg="mod">
          <ac:chgData name="Adam Ben Kiki" userId="5c5069af-70c8-41f4-9835-272b687e19c3" providerId="ADAL" clId="{9AF2C932-B30E-40B9-A8EE-C581B90D8D6E}" dt="2022-09-02T12:07:04.435" v="1099" actId="20577"/>
          <ac:spMkLst>
            <pc:docMk/>
            <pc:sldMk cId="1069414307" sldId="313"/>
            <ac:spMk id="18" creationId="{FFD1F529-2D77-4818-9F9E-8E00A6C12059}"/>
          </ac:spMkLst>
        </pc:spChg>
      </pc:sldChg>
      <pc:sldChg chg="del">
        <pc:chgData name="Adam Ben Kiki" userId="5c5069af-70c8-41f4-9835-272b687e19c3" providerId="ADAL" clId="{9AF2C932-B30E-40B9-A8EE-C581B90D8D6E}" dt="2022-09-02T11:59:44.848" v="888" actId="47"/>
        <pc:sldMkLst>
          <pc:docMk/>
          <pc:sldMk cId="83223309" sldId="314"/>
        </pc:sldMkLst>
      </pc:sldChg>
      <pc:sldChg chg="addSp delSp modSp mod setBg addAnim delAnim modAnim">
        <pc:chgData name="Adam Ben Kiki" userId="5c5069af-70c8-41f4-9835-272b687e19c3" providerId="ADAL" clId="{9AF2C932-B30E-40B9-A8EE-C581B90D8D6E}" dt="2022-09-04T06:11:14.958" v="1902" actId="20577"/>
        <pc:sldMkLst>
          <pc:docMk/>
          <pc:sldMk cId="1684746586" sldId="315"/>
        </pc:sldMkLst>
        <pc:spChg chg="mod">
          <ac:chgData name="Adam Ben Kiki" userId="5c5069af-70c8-41f4-9835-272b687e19c3" providerId="ADAL" clId="{9AF2C932-B30E-40B9-A8EE-C581B90D8D6E}" dt="2022-09-02T12:02:09.401" v="943" actId="20577"/>
          <ac:spMkLst>
            <pc:docMk/>
            <pc:sldMk cId="1684746586" sldId="315"/>
            <ac:spMk id="5" creationId="{3273AC66-B005-46E0-ACD6-878F66F4041D}"/>
          </ac:spMkLst>
        </pc:spChg>
        <pc:spChg chg="mod">
          <ac:chgData name="Adam Ben Kiki" userId="5c5069af-70c8-41f4-9835-272b687e19c3" providerId="ADAL" clId="{9AF2C932-B30E-40B9-A8EE-C581B90D8D6E}" dt="2022-09-02T12:02:05.829" v="937" actId="20577"/>
          <ac:spMkLst>
            <pc:docMk/>
            <pc:sldMk cId="1684746586" sldId="315"/>
            <ac:spMk id="6" creationId="{A1102678-0CBB-4D5C-8339-BD7A3BB839DB}"/>
          </ac:spMkLst>
        </pc:spChg>
        <pc:spChg chg="mod">
          <ac:chgData name="Adam Ben Kiki" userId="5c5069af-70c8-41f4-9835-272b687e19c3" providerId="ADAL" clId="{9AF2C932-B30E-40B9-A8EE-C581B90D8D6E}" dt="2022-09-02T12:00:35.940" v="895" actId="26606"/>
          <ac:spMkLst>
            <pc:docMk/>
            <pc:sldMk cId="1684746586" sldId="315"/>
            <ac:spMk id="7" creationId="{A61B86B7-24ED-4261-979C-42CCFAC83F1D}"/>
          </ac:spMkLst>
        </pc:spChg>
        <pc:spChg chg="mod">
          <ac:chgData name="Adam Ben Kiki" userId="5c5069af-70c8-41f4-9835-272b687e19c3" providerId="ADAL" clId="{9AF2C932-B30E-40B9-A8EE-C581B90D8D6E}" dt="2022-09-02T12:00:35.940" v="895" actId="26606"/>
          <ac:spMkLst>
            <pc:docMk/>
            <pc:sldMk cId="1684746586" sldId="315"/>
            <ac:spMk id="12" creationId="{DF9B1D76-03F2-436A-9708-6B223EA28E13}"/>
          </ac:spMkLst>
        </pc:spChg>
        <pc:spChg chg="mod">
          <ac:chgData name="Adam Ben Kiki" userId="5c5069af-70c8-41f4-9835-272b687e19c3" providerId="ADAL" clId="{9AF2C932-B30E-40B9-A8EE-C581B90D8D6E}" dt="2022-09-04T06:11:14.958" v="1902" actId="20577"/>
          <ac:spMkLst>
            <pc:docMk/>
            <pc:sldMk cId="1684746586" sldId="315"/>
            <ac:spMk id="13" creationId="{A3DCB960-67E1-4D7A-A166-F7BC92386A28}"/>
          </ac:spMkLst>
        </pc:spChg>
        <pc:spChg chg="add del">
          <ac:chgData name="Adam Ben Kiki" userId="5c5069af-70c8-41f4-9835-272b687e19c3" providerId="ADAL" clId="{9AF2C932-B30E-40B9-A8EE-C581B90D8D6E}" dt="2022-09-02T12:00:35.874" v="894" actId="26606"/>
          <ac:spMkLst>
            <pc:docMk/>
            <pc:sldMk cId="1684746586" sldId="315"/>
            <ac:spMk id="41" creationId="{247A131F-D5DE-41A5-B4CF-4F345319B40B}"/>
          </ac:spMkLst>
        </pc:spChg>
        <pc:spChg chg="add del">
          <ac:chgData name="Adam Ben Kiki" userId="5c5069af-70c8-41f4-9835-272b687e19c3" providerId="ADAL" clId="{9AF2C932-B30E-40B9-A8EE-C581B90D8D6E}" dt="2022-09-02T12:00:35.874" v="894" actId="26606"/>
          <ac:spMkLst>
            <pc:docMk/>
            <pc:sldMk cId="1684746586" sldId="315"/>
            <ac:spMk id="43" creationId="{3AF4666D-BD98-40A5-A75F-478B982010B2}"/>
          </ac:spMkLst>
        </pc:spChg>
        <pc:spChg chg="add del">
          <ac:chgData name="Adam Ben Kiki" userId="5c5069af-70c8-41f4-9835-272b687e19c3" providerId="ADAL" clId="{9AF2C932-B30E-40B9-A8EE-C581B90D8D6E}" dt="2022-09-02T12:00:35.874" v="894" actId="26606"/>
          <ac:spMkLst>
            <pc:docMk/>
            <pc:sldMk cId="1684746586" sldId="315"/>
            <ac:spMk id="45" creationId="{68680585-71F9-4721-A998-4974171D2EB4}"/>
          </ac:spMkLst>
        </pc:spChg>
        <pc:spChg chg="add del">
          <ac:chgData name="Adam Ben Kiki" userId="5c5069af-70c8-41f4-9835-272b687e19c3" providerId="ADAL" clId="{9AF2C932-B30E-40B9-A8EE-C581B90D8D6E}" dt="2022-09-02T12:00:35.874" v="894" actId="26606"/>
          <ac:spMkLst>
            <pc:docMk/>
            <pc:sldMk cId="1684746586" sldId="315"/>
            <ac:spMk id="47" creationId="{12BC95C2-2EEC-4F59-ABA8-660B0D059CCF}"/>
          </ac:spMkLst>
        </pc:spChg>
        <pc:spChg chg="add del">
          <ac:chgData name="Adam Ben Kiki" userId="5c5069af-70c8-41f4-9835-272b687e19c3" providerId="ADAL" clId="{9AF2C932-B30E-40B9-A8EE-C581B90D8D6E}" dt="2022-09-02T12:00:35.874" v="894" actId="26606"/>
          <ac:spMkLst>
            <pc:docMk/>
            <pc:sldMk cId="1684746586" sldId="315"/>
            <ac:spMk id="67" creationId="{F1174801-1395-44C5-9B00-CCAC45C056E7}"/>
          </ac:spMkLst>
        </pc:spChg>
        <pc:spChg chg="add del">
          <ac:chgData name="Adam Ben Kiki" userId="5c5069af-70c8-41f4-9835-272b687e19c3" providerId="ADAL" clId="{9AF2C932-B30E-40B9-A8EE-C581B90D8D6E}" dt="2022-09-02T12:00:35.874" v="894" actId="26606"/>
          <ac:spMkLst>
            <pc:docMk/>
            <pc:sldMk cId="1684746586" sldId="315"/>
            <ac:spMk id="69" creationId="{996DFAFB-BCE1-4BEC-82FB-D574234DEF0A}"/>
          </ac:spMkLst>
        </pc:spChg>
        <pc:spChg chg="add del">
          <ac:chgData name="Adam Ben Kiki" userId="5c5069af-70c8-41f4-9835-272b687e19c3" providerId="ADAL" clId="{9AF2C932-B30E-40B9-A8EE-C581B90D8D6E}" dt="2022-09-02T12:00:35.874" v="894" actId="26606"/>
          <ac:spMkLst>
            <pc:docMk/>
            <pc:sldMk cId="1684746586" sldId="315"/>
            <ac:spMk id="71" creationId="{60E728E6-A07E-4A6C-AB92-D56E1402F61A}"/>
          </ac:spMkLst>
        </pc:spChg>
        <pc:spChg chg="add del">
          <ac:chgData name="Adam Ben Kiki" userId="5c5069af-70c8-41f4-9835-272b687e19c3" providerId="ADAL" clId="{9AF2C932-B30E-40B9-A8EE-C581B90D8D6E}" dt="2022-09-02T12:00:51.059" v="898" actId="26606"/>
          <ac:spMkLst>
            <pc:docMk/>
            <pc:sldMk cId="1684746586" sldId="315"/>
            <ac:spMk id="97" creationId="{247A131F-D5DE-41A5-B4CF-4F345319B40B}"/>
          </ac:spMkLst>
        </pc:spChg>
        <pc:spChg chg="add del">
          <ac:chgData name="Adam Ben Kiki" userId="5c5069af-70c8-41f4-9835-272b687e19c3" providerId="ADAL" clId="{9AF2C932-B30E-40B9-A8EE-C581B90D8D6E}" dt="2022-09-02T12:00:51.059" v="898" actId="26606"/>
          <ac:spMkLst>
            <pc:docMk/>
            <pc:sldMk cId="1684746586" sldId="315"/>
            <ac:spMk id="98" creationId="{3AF4666D-BD98-40A5-A75F-478B982010B2}"/>
          </ac:spMkLst>
        </pc:spChg>
        <pc:spChg chg="add del">
          <ac:chgData name="Adam Ben Kiki" userId="5c5069af-70c8-41f4-9835-272b687e19c3" providerId="ADAL" clId="{9AF2C932-B30E-40B9-A8EE-C581B90D8D6E}" dt="2022-09-02T12:00:51.059" v="898" actId="26606"/>
          <ac:spMkLst>
            <pc:docMk/>
            <pc:sldMk cId="1684746586" sldId="315"/>
            <ac:spMk id="99" creationId="{68680585-71F9-4721-A998-4974171D2EB4}"/>
          </ac:spMkLst>
        </pc:spChg>
        <pc:spChg chg="add del">
          <ac:chgData name="Adam Ben Kiki" userId="5c5069af-70c8-41f4-9835-272b687e19c3" providerId="ADAL" clId="{9AF2C932-B30E-40B9-A8EE-C581B90D8D6E}" dt="2022-09-02T12:00:51.059" v="898" actId="26606"/>
          <ac:spMkLst>
            <pc:docMk/>
            <pc:sldMk cId="1684746586" sldId="315"/>
            <ac:spMk id="100" creationId="{12BC95C2-2EEC-4F59-ABA8-660B0D059CCF}"/>
          </ac:spMkLst>
        </pc:spChg>
        <pc:spChg chg="add del">
          <ac:chgData name="Adam Ben Kiki" userId="5c5069af-70c8-41f4-9835-272b687e19c3" providerId="ADAL" clId="{9AF2C932-B30E-40B9-A8EE-C581B90D8D6E}" dt="2022-09-02T12:00:51.059" v="898" actId="26606"/>
          <ac:spMkLst>
            <pc:docMk/>
            <pc:sldMk cId="1684746586" sldId="315"/>
            <ac:spMk id="117" creationId="{F1174801-1395-44C5-9B00-CCAC45C056E7}"/>
          </ac:spMkLst>
        </pc:spChg>
        <pc:spChg chg="add del">
          <ac:chgData name="Adam Ben Kiki" userId="5c5069af-70c8-41f4-9835-272b687e19c3" providerId="ADAL" clId="{9AF2C932-B30E-40B9-A8EE-C581B90D8D6E}" dt="2022-09-02T12:00:51.059" v="898" actId="26606"/>
          <ac:spMkLst>
            <pc:docMk/>
            <pc:sldMk cId="1684746586" sldId="315"/>
            <ac:spMk id="118" creationId="{996DFAFB-BCE1-4BEC-82FB-D574234DEF0A}"/>
          </ac:spMkLst>
        </pc:spChg>
        <pc:spChg chg="add">
          <ac:chgData name="Adam Ben Kiki" userId="5c5069af-70c8-41f4-9835-272b687e19c3" providerId="ADAL" clId="{9AF2C932-B30E-40B9-A8EE-C581B90D8D6E}" dt="2022-09-02T12:00:51.059" v="898" actId="26606"/>
          <ac:spMkLst>
            <pc:docMk/>
            <pc:sldMk cId="1684746586" sldId="315"/>
            <ac:spMk id="140" creationId="{247A131F-D5DE-41A5-B4CF-4F345319B40B}"/>
          </ac:spMkLst>
        </pc:spChg>
        <pc:spChg chg="add">
          <ac:chgData name="Adam Ben Kiki" userId="5c5069af-70c8-41f4-9835-272b687e19c3" providerId="ADAL" clId="{9AF2C932-B30E-40B9-A8EE-C581B90D8D6E}" dt="2022-09-02T12:00:51.059" v="898" actId="26606"/>
          <ac:spMkLst>
            <pc:docMk/>
            <pc:sldMk cId="1684746586" sldId="315"/>
            <ac:spMk id="142" creationId="{3AF4666D-BD98-40A5-A75F-478B982010B2}"/>
          </ac:spMkLst>
        </pc:spChg>
        <pc:spChg chg="add">
          <ac:chgData name="Adam Ben Kiki" userId="5c5069af-70c8-41f4-9835-272b687e19c3" providerId="ADAL" clId="{9AF2C932-B30E-40B9-A8EE-C581B90D8D6E}" dt="2022-09-02T12:00:51.059" v="898" actId="26606"/>
          <ac:spMkLst>
            <pc:docMk/>
            <pc:sldMk cId="1684746586" sldId="315"/>
            <ac:spMk id="144" creationId="{68680585-71F9-4721-A998-4974171D2EB4}"/>
          </ac:spMkLst>
        </pc:spChg>
        <pc:spChg chg="add">
          <ac:chgData name="Adam Ben Kiki" userId="5c5069af-70c8-41f4-9835-272b687e19c3" providerId="ADAL" clId="{9AF2C932-B30E-40B9-A8EE-C581B90D8D6E}" dt="2022-09-02T12:00:51.059" v="898" actId="26606"/>
          <ac:spMkLst>
            <pc:docMk/>
            <pc:sldMk cId="1684746586" sldId="315"/>
            <ac:spMk id="146" creationId="{12BC95C2-2EEC-4F59-ABA8-660B0D059CCF}"/>
          </ac:spMkLst>
        </pc:spChg>
        <pc:spChg chg="add">
          <ac:chgData name="Adam Ben Kiki" userId="5c5069af-70c8-41f4-9835-272b687e19c3" providerId="ADAL" clId="{9AF2C932-B30E-40B9-A8EE-C581B90D8D6E}" dt="2022-09-02T12:00:51.059" v="898" actId="26606"/>
          <ac:spMkLst>
            <pc:docMk/>
            <pc:sldMk cId="1684746586" sldId="315"/>
            <ac:spMk id="166" creationId="{F1174801-1395-44C5-9B00-CCAC45C056E7}"/>
          </ac:spMkLst>
        </pc:spChg>
        <pc:spChg chg="add">
          <ac:chgData name="Adam Ben Kiki" userId="5c5069af-70c8-41f4-9835-272b687e19c3" providerId="ADAL" clId="{9AF2C932-B30E-40B9-A8EE-C581B90D8D6E}" dt="2022-09-02T12:00:51.059" v="898" actId="26606"/>
          <ac:spMkLst>
            <pc:docMk/>
            <pc:sldMk cId="1684746586" sldId="315"/>
            <ac:spMk id="168" creationId="{996DFAFB-BCE1-4BEC-82FB-D574234DEF0A}"/>
          </ac:spMkLst>
        </pc:spChg>
        <pc:grpChg chg="add del">
          <ac:chgData name="Adam Ben Kiki" userId="5c5069af-70c8-41f4-9835-272b687e19c3" providerId="ADAL" clId="{9AF2C932-B30E-40B9-A8EE-C581B90D8D6E}" dt="2022-09-02T12:00:35.874" v="894" actId="26606"/>
          <ac:grpSpMkLst>
            <pc:docMk/>
            <pc:sldMk cId="1684746586" sldId="315"/>
            <ac:grpSpMk id="49" creationId="{03E9870D-4BBA-43AF-8D44-BBADF020CFF6}"/>
          </ac:grpSpMkLst>
        </pc:grpChg>
        <pc:grpChg chg="add del">
          <ac:chgData name="Adam Ben Kiki" userId="5c5069af-70c8-41f4-9835-272b687e19c3" providerId="ADAL" clId="{9AF2C932-B30E-40B9-A8EE-C581B90D8D6E}" dt="2022-09-02T12:00:35.874" v="894" actId="26606"/>
          <ac:grpSpMkLst>
            <pc:docMk/>
            <pc:sldMk cId="1684746586" sldId="315"/>
            <ac:grpSpMk id="58" creationId="{C3279E8D-2BAA-4CB1-834B-09FADD54DE56}"/>
          </ac:grpSpMkLst>
        </pc:grpChg>
        <pc:grpChg chg="add del">
          <ac:chgData name="Adam Ben Kiki" userId="5c5069af-70c8-41f4-9835-272b687e19c3" providerId="ADAL" clId="{9AF2C932-B30E-40B9-A8EE-C581B90D8D6E}" dt="2022-09-02T12:00:35.874" v="894" actId="26606"/>
          <ac:grpSpMkLst>
            <pc:docMk/>
            <pc:sldMk cId="1684746586" sldId="315"/>
            <ac:grpSpMk id="73" creationId="{18579DB9-24B0-487B-81E3-8D02AD5F8C81}"/>
          </ac:grpSpMkLst>
        </pc:grpChg>
        <pc:grpChg chg="add del">
          <ac:chgData name="Adam Ben Kiki" userId="5c5069af-70c8-41f4-9835-272b687e19c3" providerId="ADAL" clId="{9AF2C932-B30E-40B9-A8EE-C581B90D8D6E}" dt="2022-09-02T12:00:51.059" v="898" actId="26606"/>
          <ac:grpSpMkLst>
            <pc:docMk/>
            <pc:sldMk cId="1684746586" sldId="315"/>
            <ac:grpSpMk id="81" creationId="{A7C60A7A-4212-46AC-80A2-DE231DD3D19F}"/>
          </ac:grpSpMkLst>
        </pc:grpChg>
        <pc:grpChg chg="add del">
          <ac:chgData name="Adam Ben Kiki" userId="5c5069af-70c8-41f4-9835-272b687e19c3" providerId="ADAL" clId="{9AF2C932-B30E-40B9-A8EE-C581B90D8D6E}" dt="2022-09-02T12:00:35.874" v="894" actId="26606"/>
          <ac:grpSpMkLst>
            <pc:docMk/>
            <pc:sldMk cId="1684746586" sldId="315"/>
            <ac:grpSpMk id="82" creationId="{5C0E6139-8A19-4905-87E2-E547D7B7F1AF}"/>
          </ac:grpSpMkLst>
        </pc:grpChg>
        <pc:grpChg chg="add del">
          <ac:chgData name="Adam Ben Kiki" userId="5c5069af-70c8-41f4-9835-272b687e19c3" providerId="ADAL" clId="{9AF2C932-B30E-40B9-A8EE-C581B90D8D6E}" dt="2022-09-02T12:00:35.874" v="894" actId="26606"/>
          <ac:grpSpMkLst>
            <pc:docMk/>
            <pc:sldMk cId="1684746586" sldId="315"/>
            <ac:grpSpMk id="86" creationId="{8F281804-17FE-49B9-9065-1A44CD473CAE}"/>
          </ac:grpSpMkLst>
        </pc:grpChg>
        <pc:grpChg chg="add del">
          <ac:chgData name="Adam Ben Kiki" userId="5c5069af-70c8-41f4-9835-272b687e19c3" providerId="ADAL" clId="{9AF2C932-B30E-40B9-A8EE-C581B90D8D6E}" dt="2022-09-02T12:00:51.059" v="898" actId="26606"/>
          <ac:grpSpMkLst>
            <pc:docMk/>
            <pc:sldMk cId="1684746586" sldId="315"/>
            <ac:grpSpMk id="101" creationId="{03E9870D-4BBA-43AF-8D44-BBADF020CFF6}"/>
          </ac:grpSpMkLst>
        </pc:grpChg>
        <pc:grpChg chg="add del">
          <ac:chgData name="Adam Ben Kiki" userId="5c5069af-70c8-41f4-9835-272b687e19c3" providerId="ADAL" clId="{9AF2C932-B30E-40B9-A8EE-C581B90D8D6E}" dt="2022-09-02T12:00:51.059" v="898" actId="26606"/>
          <ac:grpSpMkLst>
            <pc:docMk/>
            <pc:sldMk cId="1684746586" sldId="315"/>
            <ac:grpSpMk id="109" creationId="{C3279E8D-2BAA-4CB1-834B-09FADD54DE56}"/>
          </ac:grpSpMkLst>
        </pc:grpChg>
        <pc:grpChg chg="add del">
          <ac:chgData name="Adam Ben Kiki" userId="5c5069af-70c8-41f4-9835-272b687e19c3" providerId="ADAL" clId="{9AF2C932-B30E-40B9-A8EE-C581B90D8D6E}" dt="2022-09-02T12:00:51.059" v="898" actId="26606"/>
          <ac:grpSpMkLst>
            <pc:docMk/>
            <pc:sldMk cId="1684746586" sldId="315"/>
            <ac:grpSpMk id="119" creationId="{7092E392-4FB7-4E2D-928D-EFC63D148E1E}"/>
          </ac:grpSpMkLst>
        </pc:grpChg>
        <pc:grpChg chg="add del">
          <ac:chgData name="Adam Ben Kiki" userId="5c5069af-70c8-41f4-9835-272b687e19c3" providerId="ADAL" clId="{9AF2C932-B30E-40B9-A8EE-C581B90D8D6E}" dt="2022-09-02T12:00:51.059" v="898" actId="26606"/>
          <ac:grpSpMkLst>
            <pc:docMk/>
            <pc:sldMk cId="1684746586" sldId="315"/>
            <ac:grpSpMk id="133" creationId="{5C0E6139-8A19-4905-87E2-E547D7B7F1AF}"/>
          </ac:grpSpMkLst>
        </pc:grpChg>
        <pc:grpChg chg="add">
          <ac:chgData name="Adam Ben Kiki" userId="5c5069af-70c8-41f4-9835-272b687e19c3" providerId="ADAL" clId="{9AF2C932-B30E-40B9-A8EE-C581B90D8D6E}" dt="2022-09-02T12:00:51.059" v="898" actId="26606"/>
          <ac:grpSpMkLst>
            <pc:docMk/>
            <pc:sldMk cId="1684746586" sldId="315"/>
            <ac:grpSpMk id="148" creationId="{03E9870D-4BBA-43AF-8D44-BBADF020CFF6}"/>
          </ac:grpSpMkLst>
        </pc:grpChg>
        <pc:grpChg chg="add">
          <ac:chgData name="Adam Ben Kiki" userId="5c5069af-70c8-41f4-9835-272b687e19c3" providerId="ADAL" clId="{9AF2C932-B30E-40B9-A8EE-C581B90D8D6E}" dt="2022-09-02T12:00:51.059" v="898" actId="26606"/>
          <ac:grpSpMkLst>
            <pc:docMk/>
            <pc:sldMk cId="1684746586" sldId="315"/>
            <ac:grpSpMk id="157" creationId="{C3279E8D-2BAA-4CB1-834B-09FADD54DE56}"/>
          </ac:grpSpMkLst>
        </pc:grpChg>
        <pc:grpChg chg="add">
          <ac:chgData name="Adam Ben Kiki" userId="5c5069af-70c8-41f4-9835-272b687e19c3" providerId="ADAL" clId="{9AF2C932-B30E-40B9-A8EE-C581B90D8D6E}" dt="2022-09-02T12:00:51.059" v="898" actId="26606"/>
          <ac:grpSpMkLst>
            <pc:docMk/>
            <pc:sldMk cId="1684746586" sldId="315"/>
            <ac:grpSpMk id="170" creationId="{7092E392-4FB7-4E2D-928D-EFC63D148E1E}"/>
          </ac:grpSpMkLst>
        </pc:grpChg>
        <pc:grpChg chg="add">
          <ac:chgData name="Adam Ben Kiki" userId="5c5069af-70c8-41f4-9835-272b687e19c3" providerId="ADAL" clId="{9AF2C932-B30E-40B9-A8EE-C581B90D8D6E}" dt="2022-09-02T12:00:51.059" v="898" actId="26606"/>
          <ac:grpSpMkLst>
            <pc:docMk/>
            <pc:sldMk cId="1684746586" sldId="315"/>
            <ac:grpSpMk id="180" creationId="{A7C60A7A-4212-46AC-80A2-DE231DD3D19F}"/>
          </ac:grpSpMkLst>
        </pc:grpChg>
        <pc:grpChg chg="add">
          <ac:chgData name="Adam Ben Kiki" userId="5c5069af-70c8-41f4-9835-272b687e19c3" providerId="ADAL" clId="{9AF2C932-B30E-40B9-A8EE-C581B90D8D6E}" dt="2022-09-02T12:00:51.059" v="898" actId="26606"/>
          <ac:grpSpMkLst>
            <pc:docMk/>
            <pc:sldMk cId="1684746586" sldId="315"/>
            <ac:grpSpMk id="192" creationId="{5C0E6139-8A19-4905-87E2-E547D7B7F1AF}"/>
          </ac:grpSpMkLst>
        </pc:grpChg>
        <pc:picChg chg="mod ord">
          <ac:chgData name="Adam Ben Kiki" userId="5c5069af-70c8-41f4-9835-272b687e19c3" providerId="ADAL" clId="{9AF2C932-B30E-40B9-A8EE-C581B90D8D6E}" dt="2022-09-02T12:00:53.139" v="902" actId="962"/>
          <ac:picMkLst>
            <pc:docMk/>
            <pc:sldMk cId="1684746586" sldId="315"/>
            <ac:picMk id="36" creationId="{BB3E2B51-62E1-4C2D-86B7-1C4FF75F21CD}"/>
          </ac:picMkLst>
        </pc:picChg>
      </pc:sldChg>
      <pc:sldChg chg="addSp delSp modSp add mod ord modAnim">
        <pc:chgData name="Adam Ben Kiki" userId="5c5069af-70c8-41f4-9835-272b687e19c3" providerId="ADAL" clId="{9AF2C932-B30E-40B9-A8EE-C581B90D8D6E}" dt="2022-09-02T12:47:01.429" v="1739"/>
        <pc:sldMkLst>
          <pc:docMk/>
          <pc:sldMk cId="3939053680" sldId="317"/>
        </pc:sldMkLst>
        <pc:spChg chg="mod">
          <ac:chgData name="Adam Ben Kiki" userId="5c5069af-70c8-41f4-9835-272b687e19c3" providerId="ADAL" clId="{9AF2C932-B30E-40B9-A8EE-C581B90D8D6E}" dt="2022-09-02T11:14:52.845" v="24" actId="20577"/>
          <ac:spMkLst>
            <pc:docMk/>
            <pc:sldMk cId="3939053680" sldId="317"/>
            <ac:spMk id="6" creationId="{008EA085-8D6A-4288-99D9-03A368AD97DF}"/>
          </ac:spMkLst>
        </pc:spChg>
        <pc:spChg chg="mod">
          <ac:chgData name="Adam Ben Kiki" userId="5c5069af-70c8-41f4-9835-272b687e19c3" providerId="ADAL" clId="{9AF2C932-B30E-40B9-A8EE-C581B90D8D6E}" dt="2022-09-02T11:19:06.080" v="30" actId="14100"/>
          <ac:spMkLst>
            <pc:docMk/>
            <pc:sldMk cId="3939053680" sldId="317"/>
            <ac:spMk id="14" creationId="{A0203684-DA2E-44E3-B958-C90793849136}"/>
          </ac:spMkLst>
        </pc:spChg>
        <pc:picChg chg="add mod">
          <ac:chgData name="Adam Ben Kiki" userId="5c5069af-70c8-41f4-9835-272b687e19c3" providerId="ADAL" clId="{9AF2C932-B30E-40B9-A8EE-C581B90D8D6E}" dt="2022-09-02T11:14:57.519" v="25" actId="1076"/>
          <ac:picMkLst>
            <pc:docMk/>
            <pc:sldMk cId="3939053680" sldId="317"/>
            <ac:picMk id="8" creationId="{114AE34B-3416-4311-9E9A-E5905ED63AE7}"/>
          </ac:picMkLst>
        </pc:picChg>
        <pc:picChg chg="del">
          <ac:chgData name="Adam Ben Kiki" userId="5c5069af-70c8-41f4-9835-272b687e19c3" providerId="ADAL" clId="{9AF2C932-B30E-40B9-A8EE-C581B90D8D6E}" dt="2022-09-02T11:14:28.914" v="3" actId="478"/>
          <ac:picMkLst>
            <pc:docMk/>
            <pc:sldMk cId="3939053680" sldId="317"/>
            <ac:picMk id="11" creationId="{4F054033-5D83-4707-8270-BD7877F04D9E}"/>
          </ac:picMkLst>
        </pc:picChg>
        <pc:cxnChg chg="add mod">
          <ac:chgData name="Adam Ben Kiki" userId="5c5069af-70c8-41f4-9835-272b687e19c3" providerId="ADAL" clId="{9AF2C932-B30E-40B9-A8EE-C581B90D8D6E}" dt="2022-09-02T12:46:38.296" v="1733" actId="1582"/>
          <ac:cxnSpMkLst>
            <pc:docMk/>
            <pc:sldMk cId="3939053680" sldId="317"/>
            <ac:cxnSpMk id="7" creationId="{E230DADC-9DD5-4C08-805E-AF41B325929C}"/>
          </ac:cxnSpMkLst>
        </pc:cxnChg>
        <pc:cxnChg chg="add mod">
          <ac:chgData name="Adam Ben Kiki" userId="5c5069af-70c8-41f4-9835-272b687e19c3" providerId="ADAL" clId="{9AF2C932-B30E-40B9-A8EE-C581B90D8D6E}" dt="2022-09-02T12:46:46.591" v="1736" actId="1076"/>
          <ac:cxnSpMkLst>
            <pc:docMk/>
            <pc:sldMk cId="3939053680" sldId="317"/>
            <ac:cxnSpMk id="12" creationId="{E3D5B266-372B-4899-A03B-7AE81F0F158C}"/>
          </ac:cxnSpMkLst>
        </pc:cxnChg>
        <pc:cxnChg chg="add mod">
          <ac:chgData name="Adam Ben Kiki" userId="5c5069af-70c8-41f4-9835-272b687e19c3" providerId="ADAL" clId="{9AF2C932-B30E-40B9-A8EE-C581B90D8D6E}" dt="2022-09-02T12:46:50.462" v="1737" actId="1076"/>
          <ac:cxnSpMkLst>
            <pc:docMk/>
            <pc:sldMk cId="3939053680" sldId="317"/>
            <ac:cxnSpMk id="13" creationId="{E3BDAF5F-721D-4FA1-A73F-B2E22F33DA80}"/>
          </ac:cxnSpMkLst>
        </pc:cxnChg>
      </pc:sldChg>
      <pc:sldChg chg="addSp delSp modSp add mod setBg">
        <pc:chgData name="Adam Ben Kiki" userId="5c5069af-70c8-41f4-9835-272b687e19c3" providerId="ADAL" clId="{9AF2C932-B30E-40B9-A8EE-C581B90D8D6E}" dt="2022-09-02T11:34:20.578" v="192" actId="1076"/>
        <pc:sldMkLst>
          <pc:docMk/>
          <pc:sldMk cId="3091051833" sldId="318"/>
        </pc:sldMkLst>
        <pc:spChg chg="add del mod">
          <ac:chgData name="Adam Ben Kiki" userId="5c5069af-70c8-41f4-9835-272b687e19c3" providerId="ADAL" clId="{9AF2C932-B30E-40B9-A8EE-C581B90D8D6E}" dt="2022-09-02T11:34:18.090" v="181" actId="478"/>
          <ac:spMkLst>
            <pc:docMk/>
            <pc:sldMk cId="3091051833" sldId="318"/>
            <ac:spMk id="3" creationId="{8F40EB3B-C3A7-4904-8C17-EF1BD83F1747}"/>
          </ac:spMkLst>
        </pc:spChg>
        <pc:spChg chg="add del mod">
          <ac:chgData name="Adam Ben Kiki" userId="5c5069af-70c8-41f4-9835-272b687e19c3" providerId="ADAL" clId="{9AF2C932-B30E-40B9-A8EE-C581B90D8D6E}" dt="2022-09-02T11:34:18.300" v="182" actId="478"/>
          <ac:spMkLst>
            <pc:docMk/>
            <pc:sldMk cId="3091051833" sldId="318"/>
            <ac:spMk id="4" creationId="{4F762821-C50C-4708-AFC3-14D6F1B8A20F}"/>
          </ac:spMkLst>
        </pc:spChg>
        <pc:spChg chg="mod">
          <ac:chgData name="Adam Ben Kiki" userId="5c5069af-70c8-41f4-9835-272b687e19c3" providerId="ADAL" clId="{9AF2C932-B30E-40B9-A8EE-C581B90D8D6E}" dt="2022-09-02T11:27:32.609" v="49" actId="26606"/>
          <ac:spMkLst>
            <pc:docMk/>
            <pc:sldMk cId="3091051833" sldId="318"/>
            <ac:spMk id="5" creationId="{16419B17-91B6-4698-9B79-6D45CE183468}"/>
          </ac:spMkLst>
        </pc:spChg>
        <pc:spChg chg="mod">
          <ac:chgData name="Adam Ben Kiki" userId="5c5069af-70c8-41f4-9835-272b687e19c3" providerId="ADAL" clId="{9AF2C932-B30E-40B9-A8EE-C581B90D8D6E}" dt="2022-09-02T11:34:19.661" v="189" actId="26606"/>
          <ac:spMkLst>
            <pc:docMk/>
            <pc:sldMk cId="3091051833" sldId="318"/>
            <ac:spMk id="6" creationId="{008EA085-8D6A-4288-99D9-03A368AD97DF}"/>
          </ac:spMkLst>
        </pc:spChg>
        <pc:spChg chg="mod ord">
          <ac:chgData name="Adam Ben Kiki" userId="5c5069af-70c8-41f4-9835-272b687e19c3" providerId="ADAL" clId="{9AF2C932-B30E-40B9-A8EE-C581B90D8D6E}" dt="2022-09-02T11:34:19.661" v="189" actId="26606"/>
          <ac:spMkLst>
            <pc:docMk/>
            <pc:sldMk cId="3091051833" sldId="318"/>
            <ac:spMk id="14" creationId="{A0203684-DA2E-44E3-B958-C90793849136}"/>
          </ac:spMkLst>
        </pc:spChg>
        <pc:spChg chg="add del">
          <ac:chgData name="Adam Ben Kiki" userId="5c5069af-70c8-41f4-9835-272b687e19c3" providerId="ADAL" clId="{9AF2C932-B30E-40B9-A8EE-C581B90D8D6E}" dt="2022-09-02T11:34:19.661" v="189" actId="26606"/>
          <ac:spMkLst>
            <pc:docMk/>
            <pc:sldMk cId="3091051833" sldId="318"/>
            <ac:spMk id="19" creationId="{247A131F-D5DE-41A5-B4CF-4F345319B40B}"/>
          </ac:spMkLst>
        </pc:spChg>
        <pc:spChg chg="add del">
          <ac:chgData name="Adam Ben Kiki" userId="5c5069af-70c8-41f4-9835-272b687e19c3" providerId="ADAL" clId="{9AF2C932-B30E-40B9-A8EE-C581B90D8D6E}" dt="2022-09-02T11:34:19.661" v="189" actId="26606"/>
          <ac:spMkLst>
            <pc:docMk/>
            <pc:sldMk cId="3091051833" sldId="318"/>
            <ac:spMk id="21" creationId="{3AF4666D-BD98-40A5-A75F-478B982010B2}"/>
          </ac:spMkLst>
        </pc:spChg>
        <pc:spChg chg="add del">
          <ac:chgData name="Adam Ben Kiki" userId="5c5069af-70c8-41f4-9835-272b687e19c3" providerId="ADAL" clId="{9AF2C932-B30E-40B9-A8EE-C581B90D8D6E}" dt="2022-09-02T11:34:19.661" v="189" actId="26606"/>
          <ac:spMkLst>
            <pc:docMk/>
            <pc:sldMk cId="3091051833" sldId="318"/>
            <ac:spMk id="23" creationId="{68680585-71F9-4721-A998-4974171D2EB4}"/>
          </ac:spMkLst>
        </pc:spChg>
        <pc:spChg chg="add del">
          <ac:chgData name="Adam Ben Kiki" userId="5c5069af-70c8-41f4-9835-272b687e19c3" providerId="ADAL" clId="{9AF2C932-B30E-40B9-A8EE-C581B90D8D6E}" dt="2022-09-02T11:34:19.661" v="189" actId="26606"/>
          <ac:spMkLst>
            <pc:docMk/>
            <pc:sldMk cId="3091051833" sldId="318"/>
            <ac:spMk id="25" creationId="{12BC95C2-2EEC-4F59-ABA8-660B0D059CCF}"/>
          </ac:spMkLst>
        </pc:spChg>
        <pc:spChg chg="add del">
          <ac:chgData name="Adam Ben Kiki" userId="5c5069af-70c8-41f4-9835-272b687e19c3" providerId="ADAL" clId="{9AF2C932-B30E-40B9-A8EE-C581B90D8D6E}" dt="2022-09-02T11:34:19.661" v="189" actId="26606"/>
          <ac:spMkLst>
            <pc:docMk/>
            <pc:sldMk cId="3091051833" sldId="318"/>
            <ac:spMk id="45" creationId="{8651CFA9-6065-4243-AC48-858E359780B1}"/>
          </ac:spMkLst>
        </pc:spChg>
        <pc:spChg chg="add del">
          <ac:chgData name="Adam Ben Kiki" userId="5c5069af-70c8-41f4-9835-272b687e19c3" providerId="ADAL" clId="{9AF2C932-B30E-40B9-A8EE-C581B90D8D6E}" dt="2022-09-02T11:34:19.661" v="189" actId="26606"/>
          <ac:spMkLst>
            <pc:docMk/>
            <pc:sldMk cId="3091051833" sldId="318"/>
            <ac:spMk id="47" creationId="{37962AE0-6A1C-4B76-9D52-10E5E6D7D3BB}"/>
          </ac:spMkLst>
        </pc:spChg>
        <pc:spChg chg="add del">
          <ac:chgData name="Adam Ben Kiki" userId="5c5069af-70c8-41f4-9835-272b687e19c3" providerId="ADAL" clId="{9AF2C932-B30E-40B9-A8EE-C581B90D8D6E}" dt="2022-09-02T11:34:19.661" v="189" actId="26606"/>
          <ac:spMkLst>
            <pc:docMk/>
            <pc:sldMk cId="3091051833" sldId="318"/>
            <ac:spMk id="74" creationId="{247A131F-D5DE-41A5-B4CF-4F345319B40B}"/>
          </ac:spMkLst>
        </pc:spChg>
        <pc:spChg chg="add del">
          <ac:chgData name="Adam Ben Kiki" userId="5c5069af-70c8-41f4-9835-272b687e19c3" providerId="ADAL" clId="{9AF2C932-B30E-40B9-A8EE-C581B90D8D6E}" dt="2022-09-02T11:34:19.661" v="189" actId="26606"/>
          <ac:spMkLst>
            <pc:docMk/>
            <pc:sldMk cId="3091051833" sldId="318"/>
            <ac:spMk id="76" creationId="{3AF4666D-BD98-40A5-A75F-478B982010B2}"/>
          </ac:spMkLst>
        </pc:spChg>
        <pc:spChg chg="add del">
          <ac:chgData name="Adam Ben Kiki" userId="5c5069af-70c8-41f4-9835-272b687e19c3" providerId="ADAL" clId="{9AF2C932-B30E-40B9-A8EE-C581B90D8D6E}" dt="2022-09-02T11:34:19.661" v="189" actId="26606"/>
          <ac:spMkLst>
            <pc:docMk/>
            <pc:sldMk cId="3091051833" sldId="318"/>
            <ac:spMk id="78" creationId="{68680585-71F9-4721-A998-4974171D2EB4}"/>
          </ac:spMkLst>
        </pc:spChg>
        <pc:spChg chg="add del">
          <ac:chgData name="Adam Ben Kiki" userId="5c5069af-70c8-41f4-9835-272b687e19c3" providerId="ADAL" clId="{9AF2C932-B30E-40B9-A8EE-C581B90D8D6E}" dt="2022-09-02T11:34:19.661" v="189" actId="26606"/>
          <ac:spMkLst>
            <pc:docMk/>
            <pc:sldMk cId="3091051833" sldId="318"/>
            <ac:spMk id="80" creationId="{12BC95C2-2EEC-4F59-ABA8-660B0D059CCF}"/>
          </ac:spMkLst>
        </pc:spChg>
        <pc:spChg chg="add del">
          <ac:chgData name="Adam Ben Kiki" userId="5c5069af-70c8-41f4-9835-272b687e19c3" providerId="ADAL" clId="{9AF2C932-B30E-40B9-A8EE-C581B90D8D6E}" dt="2022-09-02T11:34:19.661" v="189" actId="26606"/>
          <ac:spMkLst>
            <pc:docMk/>
            <pc:sldMk cId="3091051833" sldId="318"/>
            <ac:spMk id="100" creationId="{8651CFA9-6065-4243-AC48-858E359780B1}"/>
          </ac:spMkLst>
        </pc:spChg>
        <pc:spChg chg="add del">
          <ac:chgData name="Adam Ben Kiki" userId="5c5069af-70c8-41f4-9835-272b687e19c3" providerId="ADAL" clId="{9AF2C932-B30E-40B9-A8EE-C581B90D8D6E}" dt="2022-09-02T11:34:19.661" v="189" actId="26606"/>
          <ac:spMkLst>
            <pc:docMk/>
            <pc:sldMk cId="3091051833" sldId="318"/>
            <ac:spMk id="102" creationId="{37962AE0-6A1C-4B76-9D52-10E5E6D7D3BB}"/>
          </ac:spMkLst>
        </pc:spChg>
        <pc:grpChg chg="add del">
          <ac:chgData name="Adam Ben Kiki" userId="5c5069af-70c8-41f4-9835-272b687e19c3" providerId="ADAL" clId="{9AF2C932-B30E-40B9-A8EE-C581B90D8D6E}" dt="2022-09-02T11:34:19.661" v="189" actId="26606"/>
          <ac:grpSpMkLst>
            <pc:docMk/>
            <pc:sldMk cId="3091051833" sldId="318"/>
            <ac:grpSpMk id="27" creationId="{03E9870D-4BBA-43AF-8D44-BBADF020CFF6}"/>
          </ac:grpSpMkLst>
        </pc:grpChg>
        <pc:grpChg chg="add del">
          <ac:chgData name="Adam Ben Kiki" userId="5c5069af-70c8-41f4-9835-272b687e19c3" providerId="ADAL" clId="{9AF2C932-B30E-40B9-A8EE-C581B90D8D6E}" dt="2022-09-02T11:34:19.661" v="189" actId="26606"/>
          <ac:grpSpMkLst>
            <pc:docMk/>
            <pc:sldMk cId="3091051833" sldId="318"/>
            <ac:grpSpMk id="36" creationId="{C3279E8D-2BAA-4CB1-834B-09FADD54DE56}"/>
          </ac:grpSpMkLst>
        </pc:grpChg>
        <pc:grpChg chg="add del">
          <ac:chgData name="Adam Ben Kiki" userId="5c5069af-70c8-41f4-9835-272b687e19c3" providerId="ADAL" clId="{9AF2C932-B30E-40B9-A8EE-C581B90D8D6E}" dt="2022-09-02T11:34:19.661" v="189" actId="26606"/>
          <ac:grpSpMkLst>
            <pc:docMk/>
            <pc:sldMk cId="3091051833" sldId="318"/>
            <ac:grpSpMk id="49" creationId="{30C2D420-03A9-4AB5-9C8A-784654664B68}"/>
          </ac:grpSpMkLst>
        </pc:grpChg>
        <pc:grpChg chg="add del">
          <ac:chgData name="Adam Ben Kiki" userId="5c5069af-70c8-41f4-9835-272b687e19c3" providerId="ADAL" clId="{9AF2C932-B30E-40B9-A8EE-C581B90D8D6E}" dt="2022-09-02T11:34:19.661" v="189" actId="26606"/>
          <ac:grpSpMkLst>
            <pc:docMk/>
            <pc:sldMk cId="3091051833" sldId="318"/>
            <ac:grpSpMk id="59" creationId="{B1974323-6061-403E-B0D1-A73F2837522F}"/>
          </ac:grpSpMkLst>
        </pc:grpChg>
        <pc:grpChg chg="add del">
          <ac:chgData name="Adam Ben Kiki" userId="5c5069af-70c8-41f4-9835-272b687e19c3" providerId="ADAL" clId="{9AF2C932-B30E-40B9-A8EE-C581B90D8D6E}" dt="2022-09-02T11:34:19.661" v="189" actId="26606"/>
          <ac:grpSpMkLst>
            <pc:docMk/>
            <pc:sldMk cId="3091051833" sldId="318"/>
            <ac:grpSpMk id="82" creationId="{03E9870D-4BBA-43AF-8D44-BBADF020CFF6}"/>
          </ac:grpSpMkLst>
        </pc:grpChg>
        <pc:grpChg chg="add del">
          <ac:chgData name="Adam Ben Kiki" userId="5c5069af-70c8-41f4-9835-272b687e19c3" providerId="ADAL" clId="{9AF2C932-B30E-40B9-A8EE-C581B90D8D6E}" dt="2022-09-02T11:34:19.661" v="189" actId="26606"/>
          <ac:grpSpMkLst>
            <pc:docMk/>
            <pc:sldMk cId="3091051833" sldId="318"/>
            <ac:grpSpMk id="91" creationId="{C3279E8D-2BAA-4CB1-834B-09FADD54DE56}"/>
          </ac:grpSpMkLst>
        </pc:grpChg>
        <pc:grpChg chg="add del">
          <ac:chgData name="Adam Ben Kiki" userId="5c5069af-70c8-41f4-9835-272b687e19c3" providerId="ADAL" clId="{9AF2C932-B30E-40B9-A8EE-C581B90D8D6E}" dt="2022-09-02T11:34:19.661" v="189" actId="26606"/>
          <ac:grpSpMkLst>
            <pc:docMk/>
            <pc:sldMk cId="3091051833" sldId="318"/>
            <ac:grpSpMk id="104" creationId="{F6785776-5380-4891-92F9-7E965405EA33}"/>
          </ac:grpSpMkLst>
        </pc:grpChg>
        <pc:grpChg chg="add del">
          <ac:chgData name="Adam Ben Kiki" userId="5c5069af-70c8-41f4-9835-272b687e19c3" providerId="ADAL" clId="{9AF2C932-B30E-40B9-A8EE-C581B90D8D6E}" dt="2022-09-02T11:34:19.661" v="189" actId="26606"/>
          <ac:grpSpMkLst>
            <pc:docMk/>
            <pc:sldMk cId="3091051833" sldId="318"/>
            <ac:grpSpMk id="114" creationId="{406EA929-3846-47F7-B510-0F74DED13875}"/>
          </ac:grpSpMkLst>
        </pc:grpChg>
        <pc:picChg chg="add del mod">
          <ac:chgData name="Adam Ben Kiki" userId="5c5069af-70c8-41f4-9835-272b687e19c3" providerId="ADAL" clId="{9AF2C932-B30E-40B9-A8EE-C581B90D8D6E}" dt="2022-09-02T11:24:36.193" v="35" actId="478"/>
          <ac:picMkLst>
            <pc:docMk/>
            <pc:sldMk cId="3091051833" sldId="318"/>
            <ac:picMk id="7" creationId="{296447D5-D29E-4240-87D1-823FFF6A0749}"/>
          </ac:picMkLst>
        </pc:picChg>
        <pc:picChg chg="del">
          <ac:chgData name="Adam Ben Kiki" userId="5c5069af-70c8-41f4-9835-272b687e19c3" providerId="ADAL" clId="{9AF2C932-B30E-40B9-A8EE-C581B90D8D6E}" dt="2022-09-02T11:20:24.807" v="32" actId="478"/>
          <ac:picMkLst>
            <pc:docMk/>
            <pc:sldMk cId="3091051833" sldId="318"/>
            <ac:picMk id="8" creationId="{114AE34B-3416-4311-9E9A-E5905ED63AE7}"/>
          </ac:picMkLst>
        </pc:picChg>
        <pc:picChg chg="add del mod">
          <ac:chgData name="Adam Ben Kiki" userId="5c5069af-70c8-41f4-9835-272b687e19c3" providerId="ADAL" clId="{9AF2C932-B30E-40B9-A8EE-C581B90D8D6E}" dt="2022-09-02T11:24:58.190" v="40" actId="478"/>
          <ac:picMkLst>
            <pc:docMk/>
            <pc:sldMk cId="3091051833" sldId="318"/>
            <ac:picMk id="10" creationId="{2D4FD00E-9519-4C98-B7C2-2D30292C3077}"/>
          </ac:picMkLst>
        </pc:picChg>
        <pc:picChg chg="add mod ord">
          <ac:chgData name="Adam Ben Kiki" userId="5c5069af-70c8-41f4-9835-272b687e19c3" providerId="ADAL" clId="{9AF2C932-B30E-40B9-A8EE-C581B90D8D6E}" dt="2022-09-02T11:34:20.578" v="192" actId="1076"/>
          <ac:picMkLst>
            <pc:docMk/>
            <pc:sldMk cId="3091051833" sldId="318"/>
            <ac:picMk id="11" creationId="{6566F696-7058-41E2-A30A-A5E351280F11}"/>
          </ac:picMkLst>
        </pc:picChg>
        <pc:picChg chg="add del mod ord">
          <ac:chgData name="Adam Ben Kiki" userId="5c5069af-70c8-41f4-9835-272b687e19c3" providerId="ADAL" clId="{9AF2C932-B30E-40B9-A8EE-C581B90D8D6E}" dt="2022-09-02T11:34:19.849" v="190"/>
          <ac:picMkLst>
            <pc:docMk/>
            <pc:sldMk cId="3091051833" sldId="318"/>
            <ac:picMk id="58" creationId="{4D427424-482A-486D-9559-F41FD52ED136}"/>
          </ac:picMkLst>
        </pc:picChg>
      </pc:sldChg>
      <pc:sldChg chg="addSp delSp modSp add mod">
        <pc:chgData name="Adam Ben Kiki" userId="5c5069af-70c8-41f4-9835-272b687e19c3" providerId="ADAL" clId="{9AF2C932-B30E-40B9-A8EE-C581B90D8D6E}" dt="2022-09-02T11:34:20.125" v="191" actId="21"/>
        <pc:sldMkLst>
          <pc:docMk/>
          <pc:sldMk cId="4079394743" sldId="319"/>
        </pc:sldMkLst>
        <pc:spChg chg="mod">
          <ac:chgData name="Adam Ben Kiki" userId="5c5069af-70c8-41f4-9835-272b687e19c3" providerId="ADAL" clId="{9AF2C932-B30E-40B9-A8EE-C581B90D8D6E}" dt="2022-09-02T11:30:46.022" v="146" actId="313"/>
          <ac:spMkLst>
            <pc:docMk/>
            <pc:sldMk cId="4079394743" sldId="319"/>
            <ac:spMk id="6" creationId="{008EA085-8D6A-4288-99D9-03A368AD97DF}"/>
          </ac:spMkLst>
        </pc:spChg>
        <pc:picChg chg="add del mod">
          <ac:chgData name="Adam Ben Kiki" userId="5c5069af-70c8-41f4-9835-272b687e19c3" providerId="ADAL" clId="{9AF2C932-B30E-40B9-A8EE-C581B90D8D6E}" dt="2022-09-02T11:34:20.125" v="191" actId="21"/>
          <ac:picMkLst>
            <pc:docMk/>
            <pc:sldMk cId="4079394743" sldId="319"/>
            <ac:picMk id="7" creationId="{3A94CD8E-31AE-4270-B2B4-F7759FACBA7F}"/>
          </ac:picMkLst>
        </pc:picChg>
        <pc:picChg chg="del">
          <ac:chgData name="Adam Ben Kiki" userId="5c5069af-70c8-41f4-9835-272b687e19c3" providerId="ADAL" clId="{9AF2C932-B30E-40B9-A8EE-C581B90D8D6E}" dt="2022-09-02T11:30:39.542" v="143" actId="478"/>
          <ac:picMkLst>
            <pc:docMk/>
            <pc:sldMk cId="4079394743" sldId="319"/>
            <ac:picMk id="11" creationId="{6566F696-7058-41E2-A30A-A5E351280F11}"/>
          </ac:picMkLst>
        </pc:picChg>
      </pc:sldChg>
      <pc:sldChg chg="addSp delSp modSp add mod setBg">
        <pc:chgData name="Adam Ben Kiki" userId="5c5069af-70c8-41f4-9835-272b687e19c3" providerId="ADAL" clId="{9AF2C932-B30E-40B9-A8EE-C581B90D8D6E}" dt="2022-09-02T12:55:32.774" v="1741" actId="20577"/>
        <pc:sldMkLst>
          <pc:docMk/>
          <pc:sldMk cId="3967288632" sldId="320"/>
        </pc:sldMkLst>
        <pc:spChg chg="mod">
          <ac:chgData name="Adam Ben Kiki" userId="5c5069af-70c8-41f4-9835-272b687e19c3" providerId="ADAL" clId="{9AF2C932-B30E-40B9-A8EE-C581B90D8D6E}" dt="2022-09-02T11:35:36.526" v="196" actId="26606"/>
          <ac:spMkLst>
            <pc:docMk/>
            <pc:sldMk cId="3967288632" sldId="320"/>
            <ac:spMk id="3" creationId="{8F40EB3B-C3A7-4904-8C17-EF1BD83F1747}"/>
          </ac:spMkLst>
        </pc:spChg>
        <pc:spChg chg="mod">
          <ac:chgData name="Adam Ben Kiki" userId="5c5069af-70c8-41f4-9835-272b687e19c3" providerId="ADAL" clId="{9AF2C932-B30E-40B9-A8EE-C581B90D8D6E}" dt="2022-09-02T11:35:36.526" v="196" actId="26606"/>
          <ac:spMkLst>
            <pc:docMk/>
            <pc:sldMk cId="3967288632" sldId="320"/>
            <ac:spMk id="4" creationId="{4F762821-C50C-4708-AFC3-14D6F1B8A20F}"/>
          </ac:spMkLst>
        </pc:spChg>
        <pc:spChg chg="mod">
          <ac:chgData name="Adam Ben Kiki" userId="5c5069af-70c8-41f4-9835-272b687e19c3" providerId="ADAL" clId="{9AF2C932-B30E-40B9-A8EE-C581B90D8D6E}" dt="2022-09-02T11:35:36.526" v="196" actId="26606"/>
          <ac:spMkLst>
            <pc:docMk/>
            <pc:sldMk cId="3967288632" sldId="320"/>
            <ac:spMk id="5" creationId="{16419B17-91B6-4698-9B79-6D45CE183468}"/>
          </ac:spMkLst>
        </pc:spChg>
        <pc:spChg chg="mod">
          <ac:chgData name="Adam Ben Kiki" userId="5c5069af-70c8-41f4-9835-272b687e19c3" providerId="ADAL" clId="{9AF2C932-B30E-40B9-A8EE-C581B90D8D6E}" dt="2022-09-02T11:36:00.418" v="215" actId="554"/>
          <ac:spMkLst>
            <pc:docMk/>
            <pc:sldMk cId="3967288632" sldId="320"/>
            <ac:spMk id="6" creationId="{008EA085-8D6A-4288-99D9-03A368AD97DF}"/>
          </ac:spMkLst>
        </pc:spChg>
        <pc:spChg chg="mod ord">
          <ac:chgData name="Adam Ben Kiki" userId="5c5069af-70c8-41f4-9835-272b687e19c3" providerId="ADAL" clId="{9AF2C932-B30E-40B9-A8EE-C581B90D8D6E}" dt="2022-09-02T12:55:32.774" v="1741" actId="20577"/>
          <ac:spMkLst>
            <pc:docMk/>
            <pc:sldMk cId="3967288632" sldId="320"/>
            <ac:spMk id="14" creationId="{A0203684-DA2E-44E3-B958-C90793849136}"/>
          </ac:spMkLst>
        </pc:spChg>
        <pc:spChg chg="add">
          <ac:chgData name="Adam Ben Kiki" userId="5c5069af-70c8-41f4-9835-272b687e19c3" providerId="ADAL" clId="{9AF2C932-B30E-40B9-A8EE-C581B90D8D6E}" dt="2022-09-02T11:35:36.526" v="196" actId="26606"/>
          <ac:spMkLst>
            <pc:docMk/>
            <pc:sldMk cId="3967288632" sldId="320"/>
            <ac:spMk id="19" creationId="{247A131F-D5DE-41A5-B4CF-4F345319B40B}"/>
          </ac:spMkLst>
        </pc:spChg>
        <pc:spChg chg="add">
          <ac:chgData name="Adam Ben Kiki" userId="5c5069af-70c8-41f4-9835-272b687e19c3" providerId="ADAL" clId="{9AF2C932-B30E-40B9-A8EE-C581B90D8D6E}" dt="2022-09-02T11:35:36.526" v="196" actId="26606"/>
          <ac:spMkLst>
            <pc:docMk/>
            <pc:sldMk cId="3967288632" sldId="320"/>
            <ac:spMk id="21" creationId="{3AF4666D-BD98-40A5-A75F-478B982010B2}"/>
          </ac:spMkLst>
        </pc:spChg>
        <pc:spChg chg="add">
          <ac:chgData name="Adam Ben Kiki" userId="5c5069af-70c8-41f4-9835-272b687e19c3" providerId="ADAL" clId="{9AF2C932-B30E-40B9-A8EE-C581B90D8D6E}" dt="2022-09-02T11:35:36.526" v="196" actId="26606"/>
          <ac:spMkLst>
            <pc:docMk/>
            <pc:sldMk cId="3967288632" sldId="320"/>
            <ac:spMk id="23" creationId="{68680585-71F9-4721-A998-4974171D2EB4}"/>
          </ac:spMkLst>
        </pc:spChg>
        <pc:spChg chg="add">
          <ac:chgData name="Adam Ben Kiki" userId="5c5069af-70c8-41f4-9835-272b687e19c3" providerId="ADAL" clId="{9AF2C932-B30E-40B9-A8EE-C581B90D8D6E}" dt="2022-09-02T11:35:36.526" v="196" actId="26606"/>
          <ac:spMkLst>
            <pc:docMk/>
            <pc:sldMk cId="3967288632" sldId="320"/>
            <ac:spMk id="25" creationId="{12BC95C2-2EEC-4F59-ABA8-660B0D059CCF}"/>
          </ac:spMkLst>
        </pc:spChg>
        <pc:spChg chg="add">
          <ac:chgData name="Adam Ben Kiki" userId="5c5069af-70c8-41f4-9835-272b687e19c3" providerId="ADAL" clId="{9AF2C932-B30E-40B9-A8EE-C581B90D8D6E}" dt="2022-09-02T11:35:36.526" v="196" actId="26606"/>
          <ac:spMkLst>
            <pc:docMk/>
            <pc:sldMk cId="3967288632" sldId="320"/>
            <ac:spMk id="45" creationId="{8651CFA9-6065-4243-AC48-858E359780B1}"/>
          </ac:spMkLst>
        </pc:spChg>
        <pc:spChg chg="add">
          <ac:chgData name="Adam Ben Kiki" userId="5c5069af-70c8-41f4-9835-272b687e19c3" providerId="ADAL" clId="{9AF2C932-B30E-40B9-A8EE-C581B90D8D6E}" dt="2022-09-02T11:35:36.526" v="196" actId="26606"/>
          <ac:spMkLst>
            <pc:docMk/>
            <pc:sldMk cId="3967288632" sldId="320"/>
            <ac:spMk id="47" creationId="{37962AE0-6A1C-4B76-9D52-10E5E6D7D3BB}"/>
          </ac:spMkLst>
        </pc:spChg>
        <pc:grpChg chg="add">
          <ac:chgData name="Adam Ben Kiki" userId="5c5069af-70c8-41f4-9835-272b687e19c3" providerId="ADAL" clId="{9AF2C932-B30E-40B9-A8EE-C581B90D8D6E}" dt="2022-09-02T11:35:36.526" v="196" actId="26606"/>
          <ac:grpSpMkLst>
            <pc:docMk/>
            <pc:sldMk cId="3967288632" sldId="320"/>
            <ac:grpSpMk id="27" creationId="{03E9870D-4BBA-43AF-8D44-BBADF020CFF6}"/>
          </ac:grpSpMkLst>
        </pc:grpChg>
        <pc:grpChg chg="add">
          <ac:chgData name="Adam Ben Kiki" userId="5c5069af-70c8-41f4-9835-272b687e19c3" providerId="ADAL" clId="{9AF2C932-B30E-40B9-A8EE-C581B90D8D6E}" dt="2022-09-02T11:35:36.526" v="196" actId="26606"/>
          <ac:grpSpMkLst>
            <pc:docMk/>
            <pc:sldMk cId="3967288632" sldId="320"/>
            <ac:grpSpMk id="36" creationId="{C3279E8D-2BAA-4CB1-834B-09FADD54DE56}"/>
          </ac:grpSpMkLst>
        </pc:grpChg>
        <pc:grpChg chg="add">
          <ac:chgData name="Adam Ben Kiki" userId="5c5069af-70c8-41f4-9835-272b687e19c3" providerId="ADAL" clId="{9AF2C932-B30E-40B9-A8EE-C581B90D8D6E}" dt="2022-09-02T11:35:36.526" v="196" actId="26606"/>
          <ac:grpSpMkLst>
            <pc:docMk/>
            <pc:sldMk cId="3967288632" sldId="320"/>
            <ac:grpSpMk id="49" creationId="{34B438D8-EF7C-445C-8B7F-953BEB1BC133}"/>
          </ac:grpSpMkLst>
        </pc:grpChg>
        <pc:grpChg chg="add">
          <ac:chgData name="Adam Ben Kiki" userId="5c5069af-70c8-41f4-9835-272b687e19c3" providerId="ADAL" clId="{9AF2C932-B30E-40B9-A8EE-C581B90D8D6E}" dt="2022-09-02T11:35:36.526" v="196" actId="26606"/>
          <ac:grpSpMkLst>
            <pc:docMk/>
            <pc:sldMk cId="3967288632" sldId="320"/>
            <ac:grpSpMk id="59" creationId="{284021E3-6F46-410C-BF43-B2DED736558E}"/>
          </ac:grpSpMkLst>
        </pc:grpChg>
        <pc:picChg chg="add mod ord">
          <ac:chgData name="Adam Ben Kiki" userId="5c5069af-70c8-41f4-9835-272b687e19c3" providerId="ADAL" clId="{9AF2C932-B30E-40B9-A8EE-C581B90D8D6E}" dt="2022-09-02T11:36:08.965" v="218" actId="14100"/>
          <ac:picMkLst>
            <pc:docMk/>
            <pc:sldMk cId="3967288632" sldId="320"/>
            <ac:picMk id="7" creationId="{FC89CB32-5909-43F0-9383-98408E0A952A}"/>
          </ac:picMkLst>
        </pc:picChg>
        <pc:picChg chg="del">
          <ac:chgData name="Adam Ben Kiki" userId="5c5069af-70c8-41f4-9835-272b687e19c3" providerId="ADAL" clId="{9AF2C932-B30E-40B9-A8EE-C581B90D8D6E}" dt="2022-09-02T11:35:26.089" v="194" actId="478"/>
          <ac:picMkLst>
            <pc:docMk/>
            <pc:sldMk cId="3967288632" sldId="320"/>
            <ac:picMk id="8" creationId="{114AE34B-3416-4311-9E9A-E5905ED63AE7}"/>
          </ac:picMkLst>
        </pc:picChg>
      </pc:sldChg>
      <pc:sldChg chg="addSp delSp modSp add mod ord">
        <pc:chgData name="Adam Ben Kiki" userId="5c5069af-70c8-41f4-9835-272b687e19c3" providerId="ADAL" clId="{9AF2C932-B30E-40B9-A8EE-C581B90D8D6E}" dt="2022-09-02T12:58:18.363" v="1743"/>
        <pc:sldMkLst>
          <pc:docMk/>
          <pc:sldMk cId="3976465774" sldId="321"/>
        </pc:sldMkLst>
        <pc:spChg chg="mod">
          <ac:chgData name="Adam Ben Kiki" userId="5c5069af-70c8-41f4-9835-272b687e19c3" providerId="ADAL" clId="{9AF2C932-B30E-40B9-A8EE-C581B90D8D6E}" dt="2022-09-02T12:05:33.932" v="1055" actId="554"/>
          <ac:spMkLst>
            <pc:docMk/>
            <pc:sldMk cId="3976465774" sldId="321"/>
            <ac:spMk id="6" creationId="{008EA085-8D6A-4288-99D9-03A368AD97DF}"/>
          </ac:spMkLst>
        </pc:spChg>
        <pc:spChg chg="add mod">
          <ac:chgData name="Adam Ben Kiki" userId="5c5069af-70c8-41f4-9835-272b687e19c3" providerId="ADAL" clId="{9AF2C932-B30E-40B9-A8EE-C581B90D8D6E}" dt="2022-09-02T12:06:04.639" v="1067" actId="1076"/>
          <ac:spMkLst>
            <pc:docMk/>
            <pc:sldMk cId="3976465774" sldId="321"/>
            <ac:spMk id="9" creationId="{3647DEFC-E9D4-463E-AABB-05D270321890}"/>
          </ac:spMkLst>
        </pc:spChg>
        <pc:spChg chg="mod">
          <ac:chgData name="Adam Ben Kiki" userId="5c5069af-70c8-41f4-9835-272b687e19c3" providerId="ADAL" clId="{9AF2C932-B30E-40B9-A8EE-C581B90D8D6E}" dt="2022-09-02T12:05:52.617" v="1063" actId="1076"/>
          <ac:spMkLst>
            <pc:docMk/>
            <pc:sldMk cId="3976465774" sldId="321"/>
            <ac:spMk id="14" creationId="{A0203684-DA2E-44E3-B958-C90793849136}"/>
          </ac:spMkLst>
        </pc:spChg>
        <pc:picChg chg="del">
          <ac:chgData name="Adam Ben Kiki" userId="5c5069af-70c8-41f4-9835-272b687e19c3" providerId="ADAL" clId="{9AF2C932-B30E-40B9-A8EE-C581B90D8D6E}" dt="2022-09-02T11:46:40.292" v="546" actId="478"/>
          <ac:picMkLst>
            <pc:docMk/>
            <pc:sldMk cId="3976465774" sldId="321"/>
            <ac:picMk id="7" creationId="{3A94CD8E-31AE-4270-B2B4-F7759FACBA7F}"/>
          </ac:picMkLst>
        </pc:picChg>
        <pc:picChg chg="add mod">
          <ac:chgData name="Adam Ben Kiki" userId="5c5069af-70c8-41f4-9835-272b687e19c3" providerId="ADAL" clId="{9AF2C932-B30E-40B9-A8EE-C581B90D8D6E}" dt="2022-09-02T12:06:01.979" v="1066" actId="1076"/>
          <ac:picMkLst>
            <pc:docMk/>
            <pc:sldMk cId="3976465774" sldId="321"/>
            <ac:picMk id="8" creationId="{AB0ABAEB-CC55-4553-87D4-4E30CA169BAD}"/>
          </ac:picMkLst>
        </pc:picChg>
        <pc:picChg chg="add del mod">
          <ac:chgData name="Adam Ben Kiki" userId="5c5069af-70c8-41f4-9835-272b687e19c3" providerId="ADAL" clId="{9AF2C932-B30E-40B9-A8EE-C581B90D8D6E}" dt="2022-09-02T11:48:50.670" v="568" actId="478"/>
          <ac:picMkLst>
            <pc:docMk/>
            <pc:sldMk cId="3976465774" sldId="321"/>
            <ac:picMk id="11" creationId="{07DF7625-4A35-40C9-8E60-44597471084C}"/>
          </ac:picMkLst>
        </pc:picChg>
      </pc:sldChg>
      <pc:sldChg chg="addSp delSp modSp add mod ord">
        <pc:chgData name="Adam Ben Kiki" userId="5c5069af-70c8-41f4-9835-272b687e19c3" providerId="ADAL" clId="{9AF2C932-B30E-40B9-A8EE-C581B90D8D6E}" dt="2022-09-02T13:01:35.203" v="1866" actId="20577"/>
        <pc:sldMkLst>
          <pc:docMk/>
          <pc:sldMk cId="1026804517" sldId="322"/>
        </pc:sldMkLst>
        <pc:spChg chg="mod">
          <ac:chgData name="Adam Ben Kiki" userId="5c5069af-70c8-41f4-9835-272b687e19c3" providerId="ADAL" clId="{9AF2C932-B30E-40B9-A8EE-C581B90D8D6E}" dt="2022-09-02T11:56:40.297" v="680" actId="404"/>
          <ac:spMkLst>
            <pc:docMk/>
            <pc:sldMk cId="1026804517" sldId="322"/>
            <ac:spMk id="6" creationId="{008EA085-8D6A-4288-99D9-03A368AD97DF}"/>
          </ac:spMkLst>
        </pc:spChg>
        <pc:spChg chg="del">
          <ac:chgData name="Adam Ben Kiki" userId="5c5069af-70c8-41f4-9835-272b687e19c3" providerId="ADAL" clId="{9AF2C932-B30E-40B9-A8EE-C581B90D8D6E}" dt="2022-09-02T11:48:58.203" v="571" actId="478"/>
          <ac:spMkLst>
            <pc:docMk/>
            <pc:sldMk cId="1026804517" sldId="322"/>
            <ac:spMk id="9" creationId="{3647DEFC-E9D4-463E-AABB-05D270321890}"/>
          </ac:spMkLst>
        </pc:spChg>
        <pc:spChg chg="add mod">
          <ac:chgData name="Adam Ben Kiki" userId="5c5069af-70c8-41f4-9835-272b687e19c3" providerId="ADAL" clId="{9AF2C932-B30E-40B9-A8EE-C581B90D8D6E}" dt="2022-09-02T11:56:21.843" v="664" actId="14100"/>
          <ac:spMkLst>
            <pc:docMk/>
            <pc:sldMk cId="1026804517" sldId="322"/>
            <ac:spMk id="10" creationId="{13C564CC-8F81-4F5B-B6BC-67E7C9F499A4}"/>
          </ac:spMkLst>
        </pc:spChg>
        <pc:spChg chg="add mod">
          <ac:chgData name="Adam Ben Kiki" userId="5c5069af-70c8-41f4-9835-272b687e19c3" providerId="ADAL" clId="{9AF2C932-B30E-40B9-A8EE-C581B90D8D6E}" dt="2022-09-02T11:56:24.969" v="665" actId="1076"/>
          <ac:spMkLst>
            <pc:docMk/>
            <pc:sldMk cId="1026804517" sldId="322"/>
            <ac:spMk id="11" creationId="{FDE9727C-DD8F-48FE-B676-E3CBBB298F24}"/>
          </ac:spMkLst>
        </pc:spChg>
        <pc:spChg chg="mod">
          <ac:chgData name="Adam Ben Kiki" userId="5c5069af-70c8-41f4-9835-272b687e19c3" providerId="ADAL" clId="{9AF2C932-B30E-40B9-A8EE-C581B90D8D6E}" dt="2022-09-02T13:01:35.203" v="1866" actId="20577"/>
          <ac:spMkLst>
            <pc:docMk/>
            <pc:sldMk cId="1026804517" sldId="322"/>
            <ac:spMk id="14" creationId="{A0203684-DA2E-44E3-B958-C90793849136}"/>
          </ac:spMkLst>
        </pc:spChg>
        <pc:picChg chg="add del mod">
          <ac:chgData name="Adam Ben Kiki" userId="5c5069af-70c8-41f4-9835-272b687e19c3" providerId="ADAL" clId="{9AF2C932-B30E-40B9-A8EE-C581B90D8D6E}" dt="2022-09-02T11:53:11.084" v="635" actId="478"/>
          <ac:picMkLst>
            <pc:docMk/>
            <pc:sldMk cId="1026804517" sldId="322"/>
            <ac:picMk id="7" creationId="{D6268501-8E2D-4EE8-93F7-73F221E3DB3B}"/>
          </ac:picMkLst>
        </pc:picChg>
        <pc:picChg chg="del">
          <ac:chgData name="Adam Ben Kiki" userId="5c5069af-70c8-41f4-9835-272b687e19c3" providerId="ADAL" clId="{9AF2C932-B30E-40B9-A8EE-C581B90D8D6E}" dt="2022-09-02T11:48:56.430" v="570" actId="478"/>
          <ac:picMkLst>
            <pc:docMk/>
            <pc:sldMk cId="1026804517" sldId="322"/>
            <ac:picMk id="8" creationId="{AB0ABAEB-CC55-4553-87D4-4E30CA169BAD}"/>
          </ac:picMkLst>
        </pc:picChg>
        <pc:picChg chg="add del mod ord">
          <ac:chgData name="Adam Ben Kiki" userId="5c5069af-70c8-41f4-9835-272b687e19c3" providerId="ADAL" clId="{9AF2C932-B30E-40B9-A8EE-C581B90D8D6E}" dt="2022-09-02T11:55:49.922" v="653" actId="478"/>
          <ac:picMkLst>
            <pc:docMk/>
            <pc:sldMk cId="1026804517" sldId="322"/>
            <ac:picMk id="13" creationId="{6FDC4F2B-E93A-4288-A7E7-53EF5E28D17B}"/>
          </ac:picMkLst>
        </pc:picChg>
        <pc:picChg chg="add mod ord">
          <ac:chgData name="Adam Ben Kiki" userId="5c5069af-70c8-41f4-9835-272b687e19c3" providerId="ADAL" clId="{9AF2C932-B30E-40B9-A8EE-C581B90D8D6E}" dt="2022-09-02T11:56:12.917" v="662" actId="14100"/>
          <ac:picMkLst>
            <pc:docMk/>
            <pc:sldMk cId="1026804517" sldId="322"/>
            <ac:picMk id="16" creationId="{E73E8B84-7D7F-450C-8999-316FA551A607}"/>
          </ac:picMkLst>
        </pc:picChg>
      </pc:sldChg>
      <pc:sldChg chg="modSp add mod">
        <pc:chgData name="Adam Ben Kiki" userId="5c5069af-70c8-41f4-9835-272b687e19c3" providerId="ADAL" clId="{9AF2C932-B30E-40B9-A8EE-C581B90D8D6E}" dt="2022-09-02T12:27:36.162" v="1708" actId="554"/>
        <pc:sldMkLst>
          <pc:docMk/>
          <pc:sldMk cId="629714795" sldId="323"/>
        </pc:sldMkLst>
        <pc:spChg chg="mod">
          <ac:chgData name="Adam Ben Kiki" userId="5c5069af-70c8-41f4-9835-272b687e19c3" providerId="ADAL" clId="{9AF2C932-B30E-40B9-A8EE-C581B90D8D6E}" dt="2022-09-02T12:27:36.162" v="1708" actId="554"/>
          <ac:spMkLst>
            <pc:docMk/>
            <pc:sldMk cId="629714795" sldId="323"/>
            <ac:spMk id="11" creationId="{4143CD2B-9160-40FC-B238-1804C79D3CD1}"/>
          </ac:spMkLst>
        </pc:spChg>
        <pc:spChg chg="mod">
          <ac:chgData name="Adam Ben Kiki" userId="5c5069af-70c8-41f4-9835-272b687e19c3" providerId="ADAL" clId="{9AF2C932-B30E-40B9-A8EE-C581B90D8D6E}" dt="2022-09-02T12:13:55.372" v="1191" actId="20577"/>
          <ac:spMkLst>
            <pc:docMk/>
            <pc:sldMk cId="629714795" sldId="323"/>
            <ac:spMk id="12" creationId="{EC1E3811-D41A-4D85-B150-7AFDC5F573DA}"/>
          </ac:spMkLst>
        </pc:spChg>
        <pc:spChg chg="mod">
          <ac:chgData name="Adam Ben Kiki" userId="5c5069af-70c8-41f4-9835-272b687e19c3" providerId="ADAL" clId="{9AF2C932-B30E-40B9-A8EE-C581B90D8D6E}" dt="2022-09-02T12:27:36.162" v="1708" actId="554"/>
          <ac:spMkLst>
            <pc:docMk/>
            <pc:sldMk cId="629714795" sldId="323"/>
            <ac:spMk id="13" creationId="{5D1447B0-7DAE-44A9-A8BE-72B03AE0D2A4}"/>
          </ac:spMkLst>
        </pc:spChg>
        <pc:spChg chg="mod">
          <ac:chgData name="Adam Ben Kiki" userId="5c5069af-70c8-41f4-9835-272b687e19c3" providerId="ADAL" clId="{9AF2C932-B30E-40B9-A8EE-C581B90D8D6E}" dt="2022-09-02T12:14:02.042" v="1197" actId="20577"/>
          <ac:spMkLst>
            <pc:docMk/>
            <pc:sldMk cId="629714795" sldId="323"/>
            <ac:spMk id="14" creationId="{676B6EE6-2415-4EFC-A00B-D8ECAA729DC6}"/>
          </ac:spMkLst>
        </pc:spChg>
        <pc:spChg chg="mod">
          <ac:chgData name="Adam Ben Kiki" userId="5c5069af-70c8-41f4-9835-272b687e19c3" providerId="ADAL" clId="{9AF2C932-B30E-40B9-A8EE-C581B90D8D6E}" dt="2022-09-02T12:27:36.162" v="1708" actId="554"/>
          <ac:spMkLst>
            <pc:docMk/>
            <pc:sldMk cId="629714795" sldId="323"/>
            <ac:spMk id="15" creationId="{F6191A93-3D1D-4E77-AD7E-00490FF6ABDE}"/>
          </ac:spMkLst>
        </pc:spChg>
        <pc:spChg chg="mod">
          <ac:chgData name="Adam Ben Kiki" userId="5c5069af-70c8-41f4-9835-272b687e19c3" providerId="ADAL" clId="{9AF2C932-B30E-40B9-A8EE-C581B90D8D6E}" dt="2022-09-02T12:13:59.169" v="1194" actId="20577"/>
          <ac:spMkLst>
            <pc:docMk/>
            <pc:sldMk cId="629714795" sldId="323"/>
            <ac:spMk id="16" creationId="{D4DD2265-8935-4BBA-BE56-04459C5EF47C}"/>
          </ac:spMkLst>
        </pc:spChg>
      </pc:sldChg>
      <pc:sldChg chg="addSp delSp modSp add del mod">
        <pc:chgData name="Adam Ben Kiki" userId="5c5069af-70c8-41f4-9835-272b687e19c3" providerId="ADAL" clId="{9AF2C932-B30E-40B9-A8EE-C581B90D8D6E}" dt="2022-09-04T06:10:45.968" v="1883" actId="47"/>
        <pc:sldMkLst>
          <pc:docMk/>
          <pc:sldMk cId="3432421705" sldId="324"/>
        </pc:sldMkLst>
        <pc:spChg chg="del">
          <ac:chgData name="Adam Ben Kiki" userId="5c5069af-70c8-41f4-9835-272b687e19c3" providerId="ADAL" clId="{9AF2C932-B30E-40B9-A8EE-C581B90D8D6E}" dt="2022-09-02T12:42:02.736" v="1714" actId="478"/>
          <ac:spMkLst>
            <pc:docMk/>
            <pc:sldMk cId="3432421705" sldId="324"/>
            <ac:spMk id="9" creationId="{7B0DA029-1723-4C51-B1FA-ADB92D66EA52}"/>
          </ac:spMkLst>
        </pc:spChg>
        <pc:spChg chg="mod">
          <ac:chgData name="Adam Ben Kiki" userId="5c5069af-70c8-41f4-9835-272b687e19c3" providerId="ADAL" clId="{9AF2C932-B30E-40B9-A8EE-C581B90D8D6E}" dt="2022-09-02T12:42:59.807" v="1730" actId="5793"/>
          <ac:spMkLst>
            <pc:docMk/>
            <pc:sldMk cId="3432421705" sldId="324"/>
            <ac:spMk id="11" creationId="{99F2B545-6E12-45A6-8EF5-C75FCEA2C5A9}"/>
          </ac:spMkLst>
        </pc:spChg>
        <pc:picChg chg="add mod">
          <ac:chgData name="Adam Ben Kiki" userId="5c5069af-70c8-41f4-9835-272b687e19c3" providerId="ADAL" clId="{9AF2C932-B30E-40B9-A8EE-C581B90D8D6E}" dt="2022-09-02T12:42:27.508" v="1718" actId="1076"/>
          <ac:picMkLst>
            <pc:docMk/>
            <pc:sldMk cId="3432421705" sldId="324"/>
            <ac:picMk id="3" creationId="{DE019A5B-6C7C-4A34-AA6C-526E18134792}"/>
          </ac:picMkLst>
        </pc:picChg>
      </pc:sldChg>
      <pc:sldMasterChg chg="delSldLayout">
        <pc:chgData name="Adam Ben Kiki" userId="5c5069af-70c8-41f4-9835-272b687e19c3" providerId="ADAL" clId="{9AF2C932-B30E-40B9-A8EE-C581B90D8D6E}" dt="2022-09-02T11:59:44.848" v="888" actId="47"/>
        <pc:sldMasterMkLst>
          <pc:docMk/>
          <pc:sldMasterMk cId="1017152076" sldId="2147483684"/>
        </pc:sldMasterMkLst>
        <pc:sldLayoutChg chg="del">
          <pc:chgData name="Adam Ben Kiki" userId="5c5069af-70c8-41f4-9835-272b687e19c3" providerId="ADAL" clId="{9AF2C932-B30E-40B9-A8EE-C581B90D8D6E}" dt="2022-09-02T11:59:44.848" v="888" actId="47"/>
          <pc:sldLayoutMkLst>
            <pc:docMk/>
            <pc:sldMasterMk cId="1017152076" sldId="2147483684"/>
            <pc:sldLayoutMk cId="2429027684" sldId="2147483720"/>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 Id="rId4"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 Id="rId4"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1"/>
              </a:solidFill>
            </a:rPr>
            <a:t>Anna</a:t>
          </a:r>
        </a:p>
        <a:p>
          <a:pPr algn="ctr">
            <a:lnSpc>
              <a:spcPct val="100000"/>
            </a:lnSpc>
            <a:defRPr b="1" spc="20">
              <a:latin typeface="+mj-lt"/>
            </a:defRPr>
          </a:pPr>
          <a:r>
            <a:rPr lang="en-US" sz="2000" b="0" dirty="0">
              <a:solidFill>
                <a:schemeClr val="accent1"/>
              </a:solidFill>
            </a:rPr>
            <a:t>Annual</a:t>
          </a:r>
          <a:br>
            <a:rPr lang="en-US" sz="1600" dirty="0">
              <a:solidFill>
                <a:sysClr val="windowText" lastClr="000000"/>
              </a:solidFill>
            </a:rPr>
          </a:br>
          <a:r>
            <a:rPr lang="en-US" sz="1600" b="0" dirty="0">
              <a:solidFill>
                <a:sysClr val="windowText" lastClr="000000"/>
              </a:solidFill>
              <a:latin typeface="+mn-lt"/>
            </a:rPr>
            <a:t>Student</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err="1">
              <a:solidFill>
                <a:schemeClr val="accent1"/>
              </a:solidFill>
            </a:rPr>
            <a:t>Allaman</a:t>
          </a:r>
          <a:endParaRPr lang="en-US" sz="2000" b="0" dirty="0">
            <a:solidFill>
              <a:schemeClr val="accent1"/>
            </a:solidFill>
          </a:endParaRPr>
        </a:p>
        <a:p>
          <a:pPr algn="ctr">
            <a:lnSpc>
              <a:spcPct val="100000"/>
            </a:lnSpc>
            <a:defRPr b="1" spc="20">
              <a:latin typeface="+mj-lt"/>
            </a:defRPr>
          </a:pPr>
          <a:r>
            <a:rPr lang="en-US" sz="2000" b="0" dirty="0">
              <a:solidFill>
                <a:schemeClr val="accent1"/>
              </a:solidFill>
            </a:rPr>
            <a:t>Annual</a:t>
          </a:r>
          <a:br>
            <a:rPr lang="en-US" sz="1600" dirty="0">
              <a:solidFill>
                <a:schemeClr val="tx1"/>
              </a:solidFill>
            </a:rPr>
          </a:br>
          <a:r>
            <a:rPr lang="en-US" sz="1600" b="0" dirty="0">
              <a:solidFill>
                <a:schemeClr val="tx1"/>
              </a:solidFill>
              <a:latin typeface="+mn-lt"/>
            </a:rPr>
            <a:t>Blue-Collar Worker</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1"/>
              </a:solidFill>
            </a:rPr>
            <a:t>Sam</a:t>
          </a:r>
        </a:p>
        <a:p>
          <a:pPr algn="ctr">
            <a:lnSpc>
              <a:spcPct val="100000"/>
            </a:lnSpc>
            <a:defRPr b="1" spc="20">
              <a:latin typeface="+mj-lt"/>
            </a:defRPr>
          </a:pPr>
          <a:r>
            <a:rPr lang="en-US" sz="2000" b="0" dirty="0">
              <a:solidFill>
                <a:schemeClr val="accent1"/>
              </a:solidFill>
            </a:rPr>
            <a:t>Casual</a:t>
          </a:r>
          <a:br>
            <a:rPr lang="en-US" sz="1600" dirty="0">
              <a:solidFill>
                <a:schemeClr val="tx1"/>
              </a:solidFill>
            </a:rPr>
          </a:br>
          <a:r>
            <a:rPr lang="en-US" sz="1600" b="0" dirty="0">
              <a:solidFill>
                <a:schemeClr val="tx1"/>
              </a:solidFill>
              <a:latin typeface="+mn-lt"/>
            </a:rPr>
            <a:t>Tourist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1"/>
              </a:solidFill>
            </a:rPr>
            <a:t>Jessica</a:t>
          </a:r>
        </a:p>
        <a:p>
          <a:pPr algn="ctr">
            <a:lnSpc>
              <a:spcPct val="100000"/>
            </a:lnSpc>
            <a:defRPr b="1" spc="20">
              <a:latin typeface="+mj-lt"/>
            </a:defRPr>
          </a:pPr>
          <a:r>
            <a:rPr lang="en-US" sz="2000" b="0" dirty="0">
              <a:solidFill>
                <a:schemeClr val="accent1"/>
              </a:solidFill>
            </a:rPr>
            <a:t>Casual acting as Annual</a:t>
          </a:r>
          <a:br>
            <a:rPr lang="en-US" sz="1600" dirty="0">
              <a:solidFill>
                <a:schemeClr val="tx1"/>
              </a:solidFill>
            </a:rPr>
          </a:br>
          <a:r>
            <a:rPr lang="en-US" sz="1600" b="0" dirty="0">
              <a:solidFill>
                <a:schemeClr val="tx1"/>
              </a:solidFill>
              <a:latin typeface="+mn-lt"/>
            </a:rPr>
            <a:t>Student</a:t>
          </a:r>
        </a:p>
        <a:p>
          <a:pPr algn="ctr">
            <a:lnSpc>
              <a:spcPct val="100000"/>
            </a:lnSpc>
            <a:defRPr b="1" spc="20">
              <a:latin typeface="+mj-lt"/>
            </a:defRPr>
          </a:pPr>
          <a:r>
            <a:rPr lang="en-US" sz="1600" b="0" dirty="0">
              <a:solidFill>
                <a:schemeClr val="tx1"/>
              </a:solidFill>
              <a:latin typeface="+mn-lt"/>
            </a:rPr>
            <a:t>BC Worker</a:t>
          </a:r>
        </a:p>
        <a:p>
          <a:pPr algn="ctr">
            <a:lnSpc>
              <a:spcPct val="100000"/>
            </a:lnSpc>
            <a:defRPr b="1" spc="20">
              <a:latin typeface="+mj-lt"/>
            </a:defRPr>
          </a:pPr>
          <a:r>
            <a:rPr lang="en-US" sz="1600" b="0" dirty="0">
              <a:solidFill>
                <a:schemeClr val="tx1"/>
              </a:solidFill>
              <a:latin typeface="+mn-lt"/>
            </a:rPr>
            <a:t>New to the city</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ound2Diag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ound2Diag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ound2Diag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ound2Diag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ound2Diag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1"/>
              </a:solidFill>
            </a:rPr>
            <a:t>Anna</a:t>
          </a:r>
        </a:p>
        <a:p>
          <a:pPr marL="0" lvl="0" indent="0" algn="ctr" defTabSz="889000">
            <a:lnSpc>
              <a:spcPct val="100000"/>
            </a:lnSpc>
            <a:spcBef>
              <a:spcPct val="0"/>
            </a:spcBef>
            <a:spcAft>
              <a:spcPct val="35000"/>
            </a:spcAft>
            <a:buNone/>
            <a:defRPr b="1" spc="20">
              <a:latin typeface="+mj-lt"/>
            </a:defRPr>
          </a:pPr>
          <a:r>
            <a:rPr lang="en-US" sz="2000" b="0" kern="1200" dirty="0">
              <a:solidFill>
                <a:schemeClr val="accent1"/>
              </a:solidFill>
            </a:rPr>
            <a:t>Annual</a:t>
          </a:r>
          <a:br>
            <a:rPr lang="en-US" sz="1600" kern="1200" dirty="0">
              <a:solidFill>
                <a:sysClr val="windowText" lastClr="000000"/>
              </a:solidFill>
            </a:rPr>
          </a:br>
          <a:r>
            <a:rPr lang="en-US" sz="1600" b="0" kern="1200" dirty="0">
              <a:solidFill>
                <a:sysClr val="windowText" lastClr="000000"/>
              </a:solidFill>
              <a:latin typeface="+mn-lt"/>
            </a:rPr>
            <a:t>Student</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ound2Diag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err="1">
              <a:solidFill>
                <a:schemeClr val="accent1"/>
              </a:solidFill>
            </a:rPr>
            <a:t>Allaman</a:t>
          </a:r>
          <a:endParaRPr lang="en-US" sz="2000" b="0" kern="1200" dirty="0">
            <a:solidFill>
              <a:schemeClr val="accent1"/>
            </a:solidFill>
          </a:endParaRPr>
        </a:p>
        <a:p>
          <a:pPr marL="0" lvl="0" indent="0" algn="ctr" defTabSz="889000">
            <a:lnSpc>
              <a:spcPct val="100000"/>
            </a:lnSpc>
            <a:spcBef>
              <a:spcPct val="0"/>
            </a:spcBef>
            <a:spcAft>
              <a:spcPct val="35000"/>
            </a:spcAft>
            <a:buNone/>
            <a:defRPr b="1" spc="20">
              <a:latin typeface="+mj-lt"/>
            </a:defRPr>
          </a:pPr>
          <a:r>
            <a:rPr lang="en-US" sz="2000" b="0" kern="1200" dirty="0">
              <a:solidFill>
                <a:schemeClr val="accent1"/>
              </a:solidFill>
            </a:rPr>
            <a:t>Annual</a:t>
          </a:r>
          <a:br>
            <a:rPr lang="en-US" sz="1600" kern="1200" dirty="0">
              <a:solidFill>
                <a:schemeClr val="tx1"/>
              </a:solidFill>
            </a:rPr>
          </a:br>
          <a:r>
            <a:rPr lang="en-US" sz="1600" b="0" kern="1200" dirty="0">
              <a:solidFill>
                <a:schemeClr val="tx1"/>
              </a:solidFill>
              <a:latin typeface="+mn-lt"/>
            </a:rPr>
            <a:t>Blue-Collar Worker</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ound2Diag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1"/>
              </a:solidFill>
            </a:rPr>
            <a:t>Sam</a:t>
          </a:r>
        </a:p>
        <a:p>
          <a:pPr marL="0" lvl="0" indent="0" algn="ctr" defTabSz="889000">
            <a:lnSpc>
              <a:spcPct val="100000"/>
            </a:lnSpc>
            <a:spcBef>
              <a:spcPct val="0"/>
            </a:spcBef>
            <a:spcAft>
              <a:spcPct val="35000"/>
            </a:spcAft>
            <a:buNone/>
            <a:defRPr b="1" spc="20">
              <a:latin typeface="+mj-lt"/>
            </a:defRPr>
          </a:pPr>
          <a:r>
            <a:rPr lang="en-US" sz="2000" b="0" kern="1200" dirty="0">
              <a:solidFill>
                <a:schemeClr val="accent1"/>
              </a:solidFill>
            </a:rPr>
            <a:t>Casual</a:t>
          </a:r>
          <a:br>
            <a:rPr lang="en-US" sz="1600" kern="1200" dirty="0">
              <a:solidFill>
                <a:schemeClr val="tx1"/>
              </a:solidFill>
            </a:rPr>
          </a:br>
          <a:r>
            <a:rPr lang="en-US" sz="1600" b="0" kern="1200" dirty="0">
              <a:solidFill>
                <a:schemeClr val="tx1"/>
              </a:solidFill>
              <a:latin typeface="+mn-lt"/>
            </a:rPr>
            <a:t>Tourist</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ound2Diag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1"/>
              </a:solidFill>
            </a:rPr>
            <a:t>Jessica</a:t>
          </a:r>
        </a:p>
        <a:p>
          <a:pPr marL="0" lvl="0" indent="0" algn="ctr" defTabSz="889000">
            <a:lnSpc>
              <a:spcPct val="100000"/>
            </a:lnSpc>
            <a:spcBef>
              <a:spcPct val="0"/>
            </a:spcBef>
            <a:spcAft>
              <a:spcPct val="35000"/>
            </a:spcAft>
            <a:buNone/>
            <a:defRPr b="1" spc="20">
              <a:latin typeface="+mj-lt"/>
            </a:defRPr>
          </a:pPr>
          <a:r>
            <a:rPr lang="en-US" sz="2000" b="0" kern="1200" dirty="0">
              <a:solidFill>
                <a:schemeClr val="accent1"/>
              </a:solidFill>
            </a:rPr>
            <a:t>Casual acting as Annual</a:t>
          </a:r>
          <a:br>
            <a:rPr lang="en-US" sz="1600" kern="1200" dirty="0">
              <a:solidFill>
                <a:schemeClr val="tx1"/>
              </a:solidFill>
            </a:rPr>
          </a:br>
          <a:r>
            <a:rPr lang="en-US" sz="1600" b="0" kern="1200" dirty="0">
              <a:solidFill>
                <a:schemeClr val="tx1"/>
              </a:solidFill>
              <a:latin typeface="+mn-lt"/>
            </a:rPr>
            <a:t>Student</a:t>
          </a:r>
        </a:p>
        <a:p>
          <a:pPr marL="0" lvl="0" indent="0" algn="ctr" defTabSz="889000">
            <a:lnSpc>
              <a:spcPct val="100000"/>
            </a:lnSpc>
            <a:spcBef>
              <a:spcPct val="0"/>
            </a:spcBef>
            <a:spcAft>
              <a:spcPct val="35000"/>
            </a:spcAft>
            <a:buNone/>
            <a:defRPr b="1" spc="20">
              <a:latin typeface="+mj-lt"/>
            </a:defRPr>
          </a:pPr>
          <a:r>
            <a:rPr lang="en-US" sz="1600" b="0" kern="1200" dirty="0">
              <a:solidFill>
                <a:schemeClr val="tx1"/>
              </a:solidFill>
              <a:latin typeface="+mn-lt"/>
            </a:rPr>
            <a:t>BC Worker</a:t>
          </a:r>
        </a:p>
        <a:p>
          <a:pPr marL="0" lvl="0" indent="0" algn="ctr" defTabSz="889000">
            <a:lnSpc>
              <a:spcPct val="100000"/>
            </a:lnSpc>
            <a:spcBef>
              <a:spcPct val="0"/>
            </a:spcBef>
            <a:spcAft>
              <a:spcPct val="35000"/>
            </a:spcAft>
            <a:buNone/>
            <a:defRPr b="1" spc="20">
              <a:latin typeface="+mj-lt"/>
            </a:defRPr>
          </a:pPr>
          <a:r>
            <a:rPr lang="en-US" sz="1600" b="0" kern="1200" dirty="0">
              <a:solidFill>
                <a:schemeClr val="tx1"/>
              </a:solidFill>
              <a:latin typeface="+mn-lt"/>
            </a:rPr>
            <a:t>New to the city</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9/2/2022</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3</a:t>
            </a:fld>
            <a:endParaRPr lang="en-US"/>
          </a:p>
        </p:txBody>
      </p:sp>
    </p:spTree>
    <p:extLst>
      <p:ext uri="{BB962C8B-B14F-4D97-AF65-F5344CB8AC3E}">
        <p14:creationId xmlns:p14="http://schemas.microsoft.com/office/powerpoint/2010/main" val="395607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4</a:t>
            </a:fld>
            <a:endParaRPr lang="en-US"/>
          </a:p>
        </p:txBody>
      </p:sp>
    </p:spTree>
    <p:extLst>
      <p:ext uri="{BB962C8B-B14F-4D97-AF65-F5344CB8AC3E}">
        <p14:creationId xmlns:p14="http://schemas.microsoft.com/office/powerpoint/2010/main" val="392043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5</a:t>
            </a:fld>
            <a:endParaRPr lang="en-US"/>
          </a:p>
        </p:txBody>
      </p:sp>
    </p:spTree>
    <p:extLst>
      <p:ext uri="{BB962C8B-B14F-4D97-AF65-F5344CB8AC3E}">
        <p14:creationId xmlns:p14="http://schemas.microsoft.com/office/powerpoint/2010/main" val="66676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r>
              <a:rPr lang="en-US"/>
              <a:t>Click to edit Master title style</a:t>
            </a: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F58D2FE6-7CCA-4BAA-A914-84C119AE8FA1}"/>
              </a:ext>
            </a:extLst>
          </p:cNvPr>
          <p:cNvSpPr>
            <a:spLocks noGrp="1"/>
          </p:cNvSpPr>
          <p:nvPr>
            <p:ph sz="quarter" idx="13"/>
          </p:nvPr>
        </p:nvSpPr>
        <p:spPr>
          <a:xfrm>
            <a:off x="931863" y="736600"/>
            <a:ext cx="10328275" cy="4314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hf hdr="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9"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7092E392-4FB7-4E2D-928D-EFC63D148E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B57026F-1936-4B50-9E5F-0037B748B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31C2FEB5-C2DC-4FDF-9FE5-407608D6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0B00B9B-BAB1-4074-A3AF-13B08F4E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B6DF209-B3F7-4699-802B-4BE21113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45FFE10-7D64-45F0-B227-92979752A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4395C91B-6EED-4F5B-8873-5E0AA757F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248D099A-D8DD-4FBA-AF53-928CE633C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F857259-D6C4-41F7-82DC-37816E8AD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177281" y="744909"/>
            <a:ext cx="7922705" cy="1832967"/>
          </a:xfrm>
        </p:spPr>
        <p:txBody>
          <a:bodyPr vert="horz" lIns="91440" tIns="45720" rIns="91440" bIns="45720" rtlCol="0" anchor="b">
            <a:normAutofit/>
          </a:bodyPr>
          <a:lstStyle/>
          <a:p>
            <a:r>
              <a:rPr lang="en-US" sz="5400" kern="1200" dirty="0" err="1">
                <a:solidFill>
                  <a:schemeClr val="tx2"/>
                </a:solidFill>
                <a:latin typeface="Arial" panose="020B0604020202020204" pitchFamily="34" charset="0"/>
                <a:cs typeface="Arial" panose="020B0604020202020204" pitchFamily="34" charset="0"/>
              </a:rPr>
              <a:t>Cyclistic</a:t>
            </a:r>
            <a:r>
              <a:rPr lang="en-US" sz="5400" dirty="0">
                <a:latin typeface="Arial" panose="020B0604020202020204" pitchFamily="34" charset="0"/>
                <a:cs typeface="Arial" panose="020B0604020202020204" pitchFamily="34" charset="0"/>
              </a:rPr>
              <a:t> </a:t>
            </a:r>
            <a:r>
              <a:rPr lang="en-US" sz="5400" kern="1200" dirty="0">
                <a:solidFill>
                  <a:schemeClr val="tx2"/>
                </a:solidFill>
                <a:latin typeface="Arial" panose="020B0604020202020204" pitchFamily="34" charset="0"/>
                <a:cs typeface="Arial" panose="020B0604020202020204" pitchFamily="34" charset="0"/>
              </a:rPr>
              <a:t>Presentation</a:t>
            </a:r>
            <a:br>
              <a:rPr lang="en-US" sz="54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Analyzing customer types and behaviors </a:t>
            </a:r>
            <a:endParaRPr lang="en-US" sz="5400" kern="1200" dirty="0">
              <a:solidFill>
                <a:schemeClr val="tx2"/>
              </a:solidFill>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407779" y="5169803"/>
            <a:ext cx="2112970" cy="1015911"/>
          </a:xfrm>
        </p:spPr>
        <p:txBody>
          <a:bodyPr vert="horz" lIns="91440" tIns="45720" rIns="91440" bIns="45720" rtlCol="0" anchor="t">
            <a:normAutofit fontScale="77500" lnSpcReduction="20000"/>
          </a:bodyPr>
          <a:lstStyle/>
          <a:p>
            <a:pPr>
              <a:lnSpc>
                <a:spcPct val="100000"/>
              </a:lnSpc>
            </a:pPr>
            <a:r>
              <a:rPr lang="en-US" sz="2200" kern="1200" dirty="0">
                <a:solidFill>
                  <a:schemeClr val="tx2"/>
                </a:solidFill>
                <a:latin typeface="Arial" panose="020B0604020202020204" pitchFamily="34" charset="0"/>
                <a:cs typeface="Arial" panose="020B0604020202020204" pitchFamily="34" charset="0"/>
              </a:rPr>
              <a:t>Adam Ben-Kiki</a:t>
            </a:r>
          </a:p>
          <a:p>
            <a:pPr>
              <a:lnSpc>
                <a:spcPct val="100000"/>
              </a:lnSpc>
            </a:pPr>
            <a:r>
              <a:rPr lang="en-US" sz="2200" dirty="0">
                <a:latin typeface="Arial" panose="020B0604020202020204" pitchFamily="34" charset="0"/>
                <a:cs typeface="Arial" panose="020B0604020202020204" pitchFamily="34" charset="0"/>
              </a:rPr>
              <a:t>Data Analyst</a:t>
            </a:r>
          </a:p>
          <a:p>
            <a:pPr>
              <a:lnSpc>
                <a:spcPct val="100000"/>
              </a:lnSpc>
            </a:pPr>
            <a:r>
              <a:rPr lang="en-US" sz="2200" dirty="0">
                <a:latin typeface="Arial" panose="020B0604020202020204" pitchFamily="34" charset="0"/>
                <a:cs typeface="Arial" panose="020B0604020202020204" pitchFamily="34" charset="0"/>
              </a:rPr>
              <a:t>September-22</a:t>
            </a:r>
          </a:p>
          <a:p>
            <a:endParaRPr lang="en-US" sz="2200" kern="1200" dirty="0">
              <a:solidFill>
                <a:schemeClr val="tx2"/>
              </a:solidFill>
              <a:latin typeface="+mn-lt"/>
              <a:ea typeface="+mn-ea"/>
              <a:cs typeface="+mn-cs"/>
            </a:endParaRPr>
          </a:p>
        </p:txBody>
      </p:sp>
      <p:pic>
        <p:nvPicPr>
          <p:cNvPr id="7" name="Picture Placeholder 18">
            <a:extLst>
              <a:ext uri="{FF2B5EF4-FFF2-40B4-BE49-F238E27FC236}">
                <a16:creationId xmlns:a16="http://schemas.microsoft.com/office/drawing/2014/main" id="{59300E4D-CDBB-47B8-9BF4-3926C9151D18}"/>
              </a:ext>
            </a:extLst>
          </p:cNvPr>
          <p:cNvPicPr>
            <a:picLocks noGrp="1" noChangeAspect="1"/>
          </p:cNvPicPr>
          <p:nvPr>
            <p:ph type="pic" sz="quarter" idx="13"/>
          </p:nvPr>
        </p:nvPicPr>
        <p:blipFill>
          <a:blip r:embed="rId2"/>
          <a:srcRect l="5556" r="5556"/>
          <a:stretch/>
        </p:blipFill>
        <p:spPr>
          <a:xfrm>
            <a:off x="6724934" y="881264"/>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2" name="Bottom Right">
            <a:extLst>
              <a:ext uri="{FF2B5EF4-FFF2-40B4-BE49-F238E27FC236}">
                <a16:creationId xmlns:a16="http://schemas.microsoft.com/office/drawing/2014/main" id="{A7C60A7A-4212-46AC-80A2-DE231DD3D1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3" name="Freeform: Shape 52">
              <a:extLst>
                <a:ext uri="{FF2B5EF4-FFF2-40B4-BE49-F238E27FC236}">
                  <a16:creationId xmlns:a16="http://schemas.microsoft.com/office/drawing/2014/main" id="{7EDA875D-6B8A-4B32-89EB-F4CD6D1FC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4" name="Graphic 157">
              <a:extLst>
                <a:ext uri="{FF2B5EF4-FFF2-40B4-BE49-F238E27FC236}">
                  <a16:creationId xmlns:a16="http://schemas.microsoft.com/office/drawing/2014/main" id="{AA7D7CCE-E90B-483E-AFF7-CF95CABC97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6" name="Freeform: Shape 55">
                <a:extLst>
                  <a:ext uri="{FF2B5EF4-FFF2-40B4-BE49-F238E27FC236}">
                    <a16:creationId xmlns:a16="http://schemas.microsoft.com/office/drawing/2014/main" id="{67F2D919-84B6-4EC4-87F5-BDFF145BB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5C8244C-685B-42CF-B028-C7ADE067C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0420B7EF-9249-4974-A978-AAD55C81B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05BD8B59-E1C0-4320-BFC1-66D139E80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983471C-A7FE-4ED8-BE9B-601CEC61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E8B842F2-803D-4F74-BBF6-6965BC0F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94ECDF1E-AE5F-46C4-A134-C28C6D6B7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C0E491A0-7D49-4A1F-B2DB-C94F56329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15507" y="3369564"/>
            <a:ext cx="118872" cy="118872"/>
            <a:chOff x="1175347" y="3733800"/>
            <a:chExt cx="118872" cy="118872"/>
          </a:xfrm>
        </p:grpSpPr>
        <p:cxnSp>
          <p:nvCxnSpPr>
            <p:cNvPr id="65" name="Straight Connector 6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Freeform: Shape 2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3" name="Freeform: Shape 2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 name="Freeform: Shape 2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8" name="Freeform: Shape 2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7" name="Freeform: Shape 3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5" name="Rectangle 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9"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 name="Freeform: Shape 49">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Freeform: Shape 50">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1198181" y="168425"/>
            <a:ext cx="4795282" cy="2091782"/>
          </a:xfrm>
        </p:spPr>
        <p:txBody>
          <a:bodyPr vert="horz" lIns="91440" tIns="45720" rIns="91440" bIns="45720" rtlCol="0" anchor="ctr">
            <a:normAutofit/>
          </a:bodyPr>
          <a:lstStyle/>
          <a:p>
            <a:pPr algn="l"/>
            <a:r>
              <a:rPr lang="en-US" kern="1200" dirty="0">
                <a:solidFill>
                  <a:schemeClr val="tx2"/>
                </a:solidFill>
                <a:latin typeface="+mj-lt"/>
                <a:ea typeface="+mj-ea"/>
                <a:cs typeface="+mj-cs"/>
              </a:rPr>
              <a:t>Popular Days and Seasons</a:t>
            </a:r>
          </a:p>
        </p:txBody>
      </p:sp>
      <p:sp>
        <p:nvSpPr>
          <p:cNvPr id="14" name="TextBox 13">
            <a:extLst>
              <a:ext uri="{FF2B5EF4-FFF2-40B4-BE49-F238E27FC236}">
                <a16:creationId xmlns:a16="http://schemas.microsoft.com/office/drawing/2014/main" id="{A0203684-DA2E-44E3-B958-C90793849136}"/>
              </a:ext>
            </a:extLst>
          </p:cNvPr>
          <p:cNvSpPr txBox="1"/>
          <p:nvPr/>
        </p:nvSpPr>
        <p:spPr>
          <a:xfrm>
            <a:off x="6195372" y="169025"/>
            <a:ext cx="4977905" cy="2091182"/>
          </a:xfrm>
          <a:prstGeom prst="rect">
            <a:avLst/>
          </a:prstGeom>
        </p:spPr>
        <p:txBody>
          <a:bodyPr vert="horz" lIns="91440" tIns="45720" rIns="91440" bIns="45720" rtlCol="0" anchor="ctr">
            <a:normAutofit/>
          </a:bodyPr>
          <a:lstStyle/>
          <a:p>
            <a:pPr marR="0">
              <a:lnSpc>
                <a:spcPct val="110000"/>
              </a:lnSpc>
              <a:spcBef>
                <a:spcPts val="600"/>
              </a:spcBef>
              <a:spcAft>
                <a:spcPts val="600"/>
              </a:spcAft>
              <a:buClr>
                <a:schemeClr val="accent5"/>
              </a:buClr>
            </a:pPr>
            <a:r>
              <a:rPr lang="en-US">
                <a:solidFill>
                  <a:srgbClr val="595959"/>
                </a:solidFill>
                <a:latin typeface="Arial" panose="020B0604020202020204" pitchFamily="34" charset="0"/>
                <a:ea typeface="Arial" panose="020B0604020202020204" pitchFamily="34" charset="0"/>
                <a:cs typeface="Times New Roman" panose="02020603050405020304" pitchFamily="18" charset="0"/>
              </a:rPr>
              <a:t>O</a:t>
            </a:r>
            <a:r>
              <a:rPr lang="en-US" sz="1800">
                <a:solidFill>
                  <a:srgbClr val="595959"/>
                </a:solidFill>
                <a:effectLst/>
                <a:latin typeface="Arial" panose="020B0604020202020204" pitchFamily="34" charset="0"/>
                <a:ea typeface="Arial" panose="020B0604020202020204" pitchFamily="34" charset="0"/>
                <a:cs typeface="Times New Roman" panose="02020603050405020304" pitchFamily="18" charset="0"/>
              </a:rPr>
              <a:t>ur annual members have a fixed route they use daily when our casual members route vairy.</a:t>
            </a:r>
            <a:endParaRPr lang="en-US" sz="1800">
              <a:solidFill>
                <a:schemeClr val="tx2"/>
              </a:solidFill>
              <a:effectLst/>
              <a:latin typeface="Arial" panose="020B0604020202020204" pitchFamily="34" charset="0"/>
              <a:ea typeface="Arial" panose="020B0604020202020204" pitchFamily="34" charset="0"/>
              <a:cs typeface="Times New Roman" panose="02020603050405020304" pitchFamily="18" charset="0"/>
            </a:endParaRPr>
          </a:p>
          <a:p>
            <a:pPr marR="0">
              <a:lnSpc>
                <a:spcPct val="110000"/>
              </a:lnSpc>
              <a:spcBef>
                <a:spcPts val="600"/>
              </a:spcBef>
              <a:spcAft>
                <a:spcPts val="600"/>
              </a:spcAft>
              <a:buClr>
                <a:schemeClr val="accent5"/>
              </a:buClr>
            </a:pPr>
            <a:r>
              <a:rPr lang="en-US">
                <a:solidFill>
                  <a:srgbClr val="595959"/>
                </a:solidFill>
                <a:latin typeface="Arial" panose="020B0604020202020204" pitchFamily="34" charset="0"/>
                <a:cs typeface="Times New Roman" panose="02020603050405020304" pitchFamily="18" charset="0"/>
              </a:rPr>
              <a:t>But for both users, the weekend is preferable</a:t>
            </a:r>
            <a:endParaRPr lang="en-US" dirty="0">
              <a:solidFill>
                <a:srgbClr val="595959"/>
              </a:solidFill>
              <a:latin typeface="Arial" panose="020B0604020202020204" pitchFamily="34" charset="0"/>
              <a:cs typeface="Times New Roman" panose="02020603050405020304" pitchFamily="18" charset="0"/>
            </a:endParaRPr>
          </a:p>
        </p:txBody>
      </p:sp>
      <p:pic>
        <p:nvPicPr>
          <p:cNvPr id="11" name="Picture 10" descr="Chart, bar chart&#10;&#10;Description automatically generated">
            <a:extLst>
              <a:ext uri="{FF2B5EF4-FFF2-40B4-BE49-F238E27FC236}">
                <a16:creationId xmlns:a16="http://schemas.microsoft.com/office/drawing/2014/main" id="{6566F696-7058-41E2-A30A-A5E351280F11}"/>
              </a:ext>
            </a:extLst>
          </p:cNvPr>
          <p:cNvPicPr>
            <a:picLocks noChangeAspect="1"/>
          </p:cNvPicPr>
          <p:nvPr/>
        </p:nvPicPr>
        <p:blipFill>
          <a:blip r:embed="rId2"/>
          <a:stretch>
            <a:fillRect/>
          </a:stretch>
        </p:blipFill>
        <p:spPr>
          <a:xfrm>
            <a:off x="136804" y="2452228"/>
            <a:ext cx="7033540" cy="3217844"/>
          </a:xfrm>
          <a:prstGeom prst="rect">
            <a:avLst/>
          </a:prstGeom>
        </p:spPr>
      </p:pic>
      <p:sp>
        <p:nvSpPr>
          <p:cNvPr id="3" name="Date Placeholder 2">
            <a:extLst>
              <a:ext uri="{FF2B5EF4-FFF2-40B4-BE49-F238E27FC236}">
                <a16:creationId xmlns:a16="http://schemas.microsoft.com/office/drawing/2014/main" id="{8F40EB3B-C3A7-4904-8C17-EF1BD83F174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cap="all" dirty="0">
                <a:cs typeface="Segoe UI Semilight" panose="020B0402040204020203" pitchFamily="34" charset="0"/>
              </a:rPr>
              <a:t>9-22</a:t>
            </a:r>
          </a:p>
        </p:txBody>
      </p:sp>
      <p:grpSp>
        <p:nvGrpSpPr>
          <p:cNvPr id="59"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accent1"/>
                </a:solidFill>
                <a:latin typeface="+mn-lt"/>
                <a:ea typeface="+mn-ea"/>
                <a:cs typeface="Segoe UI Semilight" panose="020B0402040204020203" pitchFamily="34" charset="0"/>
              </a:rPr>
              <a:t>Cyclistic Presentation</a:t>
            </a:r>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10</a:t>
            </a:fld>
            <a:endParaRPr lang="en-US" cap="all">
              <a:cs typeface="Segoe UI Semilight" panose="020B0402040204020203" pitchFamily="34" charset="0"/>
            </a:endParaRPr>
          </a:p>
        </p:txBody>
      </p:sp>
    </p:spTree>
    <p:extLst>
      <p:ext uri="{BB962C8B-B14F-4D97-AF65-F5344CB8AC3E}">
        <p14:creationId xmlns:p14="http://schemas.microsoft.com/office/powerpoint/2010/main" val="3091051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Freeform: Shape 2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3" name="Freeform: Shape 2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 name="Freeform: Shape 2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8" name="Freeform: Shape 2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7" name="Freeform: Shape 3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5" name="Rectangle 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9"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 name="Freeform: Shape 49">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Freeform: Shape 50">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1198181" y="168425"/>
            <a:ext cx="4795282" cy="2091782"/>
          </a:xfrm>
        </p:spPr>
        <p:txBody>
          <a:bodyPr vert="horz" lIns="91440" tIns="45720" rIns="91440" bIns="45720" rtlCol="0" anchor="ctr">
            <a:normAutofit/>
          </a:bodyPr>
          <a:lstStyle/>
          <a:p>
            <a:pPr algn="l"/>
            <a:r>
              <a:rPr lang="en-US" kern="1200" dirty="0">
                <a:solidFill>
                  <a:schemeClr val="tx2"/>
                </a:solidFill>
                <a:latin typeface="+mj-lt"/>
                <a:ea typeface="+mj-ea"/>
                <a:cs typeface="+mj-cs"/>
              </a:rPr>
              <a:t>Popular Seasons</a:t>
            </a:r>
          </a:p>
        </p:txBody>
      </p:sp>
      <p:sp>
        <p:nvSpPr>
          <p:cNvPr id="14" name="TextBox 13">
            <a:extLst>
              <a:ext uri="{FF2B5EF4-FFF2-40B4-BE49-F238E27FC236}">
                <a16:creationId xmlns:a16="http://schemas.microsoft.com/office/drawing/2014/main" id="{A0203684-DA2E-44E3-B958-C90793849136}"/>
              </a:ext>
            </a:extLst>
          </p:cNvPr>
          <p:cNvSpPr txBox="1"/>
          <p:nvPr/>
        </p:nvSpPr>
        <p:spPr>
          <a:xfrm>
            <a:off x="6195372" y="169025"/>
            <a:ext cx="4977905" cy="2091182"/>
          </a:xfrm>
          <a:prstGeom prst="rect">
            <a:avLst/>
          </a:prstGeom>
        </p:spPr>
        <p:txBody>
          <a:bodyPr vert="horz" lIns="91440" tIns="45720" rIns="91440" bIns="45720" rtlCol="0" anchor="ctr">
            <a:normAutofit/>
          </a:bodyPr>
          <a:lstStyle/>
          <a:p>
            <a:pPr marR="0">
              <a:lnSpc>
                <a:spcPct val="110000"/>
              </a:lnSpc>
              <a:spcBef>
                <a:spcPts val="600"/>
              </a:spcBef>
              <a:spcAft>
                <a:spcPts val="600"/>
              </a:spcAft>
              <a:buClr>
                <a:schemeClr val="accent5"/>
              </a:buClr>
            </a:pP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O</a:t>
            </a: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ur annual members have a fixed route they use daily when our casual members route vairy.</a:t>
            </a:r>
            <a:endParaRPr lang="en-US" sz="1800" dirty="0">
              <a:solidFill>
                <a:schemeClr val="tx2"/>
              </a:solidFill>
              <a:effectLst/>
              <a:latin typeface="Arial" panose="020B0604020202020204" pitchFamily="34" charset="0"/>
              <a:ea typeface="Arial" panose="020B0604020202020204" pitchFamily="34" charset="0"/>
              <a:cs typeface="Times New Roman" panose="02020603050405020304" pitchFamily="18" charset="0"/>
            </a:endParaRPr>
          </a:p>
          <a:p>
            <a:pPr marR="0">
              <a:lnSpc>
                <a:spcPct val="110000"/>
              </a:lnSpc>
              <a:spcBef>
                <a:spcPts val="600"/>
              </a:spcBef>
              <a:spcAft>
                <a:spcPts val="600"/>
              </a:spcAft>
              <a:buClr>
                <a:schemeClr val="accent5"/>
              </a:buClr>
            </a:pPr>
            <a:r>
              <a:rPr lang="en-US" dirty="0">
                <a:solidFill>
                  <a:srgbClr val="595959"/>
                </a:solidFill>
                <a:latin typeface="Arial" panose="020B0604020202020204" pitchFamily="34" charset="0"/>
                <a:cs typeface="Times New Roman" panose="02020603050405020304" pitchFamily="18" charset="0"/>
              </a:rPr>
              <a:t>But for both users, the weekend is preferable</a:t>
            </a:r>
          </a:p>
        </p:txBody>
      </p:sp>
      <p:sp>
        <p:nvSpPr>
          <p:cNvPr id="3" name="Date Placeholder 2">
            <a:extLst>
              <a:ext uri="{FF2B5EF4-FFF2-40B4-BE49-F238E27FC236}">
                <a16:creationId xmlns:a16="http://schemas.microsoft.com/office/drawing/2014/main" id="{8F40EB3B-C3A7-4904-8C17-EF1BD83F174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cap="all">
                <a:cs typeface="Segoe UI Semilight" panose="020B0402040204020203" pitchFamily="34" charset="0"/>
              </a:rPr>
              <a:t>9-22</a:t>
            </a:r>
          </a:p>
        </p:txBody>
      </p:sp>
      <p:grpSp>
        <p:nvGrpSpPr>
          <p:cNvPr id="59"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accent1"/>
                </a:solidFill>
                <a:latin typeface="+mn-lt"/>
                <a:ea typeface="+mn-ea"/>
                <a:cs typeface="Segoe UI Semilight" panose="020B0402040204020203" pitchFamily="34" charset="0"/>
              </a:rPr>
              <a:t>Cyclistic Presentation</a:t>
            </a:r>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11</a:t>
            </a:fld>
            <a:endParaRPr lang="en-US" cap="all">
              <a:cs typeface="Segoe UI Semilight" panose="020B0402040204020203" pitchFamily="34" charset="0"/>
            </a:endParaRPr>
          </a:p>
        </p:txBody>
      </p:sp>
      <p:pic>
        <p:nvPicPr>
          <p:cNvPr id="7" name="Picture 6">
            <a:extLst>
              <a:ext uri="{FF2B5EF4-FFF2-40B4-BE49-F238E27FC236}">
                <a16:creationId xmlns:a16="http://schemas.microsoft.com/office/drawing/2014/main" id="{3A94CD8E-31AE-4270-B2B4-F7759FACBA7F}"/>
              </a:ext>
            </a:extLst>
          </p:cNvPr>
          <p:cNvPicPr>
            <a:picLocks noChangeAspect="1"/>
          </p:cNvPicPr>
          <p:nvPr/>
        </p:nvPicPr>
        <p:blipFill>
          <a:blip r:embed="rId2"/>
          <a:stretch>
            <a:fillRect/>
          </a:stretch>
        </p:blipFill>
        <p:spPr>
          <a:xfrm>
            <a:off x="896927" y="2482937"/>
            <a:ext cx="9934575" cy="3695700"/>
          </a:xfrm>
          <a:prstGeom prst="rect">
            <a:avLst/>
          </a:prstGeom>
        </p:spPr>
      </p:pic>
    </p:spTree>
    <p:extLst>
      <p:ext uri="{BB962C8B-B14F-4D97-AF65-F5344CB8AC3E}">
        <p14:creationId xmlns:p14="http://schemas.microsoft.com/office/powerpoint/2010/main" val="407939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Freeform: Shape 2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3" name="Freeform: Shape 2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 name="Freeform: Shape 2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8" name="Freeform: Shape 2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7" name="Freeform: Shape 3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5" name="Rectangle 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9"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 name="Freeform: Shape 49">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Freeform: Shape 50">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3957382" y="0"/>
            <a:ext cx="4157590" cy="1008557"/>
          </a:xfrm>
        </p:spPr>
        <p:txBody>
          <a:bodyPr vert="horz" lIns="91440" tIns="45720" rIns="91440" bIns="45720" rtlCol="0" anchor="ctr">
            <a:normAutofit/>
          </a:bodyPr>
          <a:lstStyle/>
          <a:p>
            <a:pPr algn="l"/>
            <a:r>
              <a:rPr lang="en-US" kern="1200" dirty="0">
                <a:solidFill>
                  <a:schemeClr val="tx2"/>
                </a:solidFill>
                <a:latin typeface="+mj-lt"/>
                <a:ea typeface="+mj-ea"/>
                <a:cs typeface="+mj-cs"/>
              </a:rPr>
              <a:t>Rideable Types</a:t>
            </a:r>
          </a:p>
        </p:txBody>
      </p:sp>
      <p:sp>
        <p:nvSpPr>
          <p:cNvPr id="14" name="TextBox 13">
            <a:extLst>
              <a:ext uri="{FF2B5EF4-FFF2-40B4-BE49-F238E27FC236}">
                <a16:creationId xmlns:a16="http://schemas.microsoft.com/office/drawing/2014/main" id="{A0203684-DA2E-44E3-B958-C90793849136}"/>
              </a:ext>
            </a:extLst>
          </p:cNvPr>
          <p:cNvSpPr txBox="1"/>
          <p:nvPr/>
        </p:nvSpPr>
        <p:spPr>
          <a:xfrm>
            <a:off x="3260545" y="925809"/>
            <a:ext cx="5551264" cy="1672550"/>
          </a:xfrm>
          <a:prstGeom prst="rect">
            <a:avLst/>
          </a:prstGeom>
        </p:spPr>
        <p:txBody>
          <a:bodyPr vert="horz" lIns="91440" tIns="45720" rIns="91440" bIns="45720" rtlCol="0" anchor="ctr">
            <a:normAutofit/>
          </a:bodyPr>
          <a:lstStyle/>
          <a:p>
            <a:pPr marR="0" algn="ctr">
              <a:lnSpc>
                <a:spcPct val="110000"/>
              </a:lnSpc>
              <a:spcBef>
                <a:spcPts val="600"/>
              </a:spcBef>
              <a:spcAft>
                <a:spcPts val="600"/>
              </a:spcAft>
              <a:buClr>
                <a:schemeClr val="accent5"/>
              </a:buClr>
            </a:pPr>
            <a:r>
              <a:rPr lang="en-US" sz="24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It is worth noting that our annual members do not use the docked bikes at all.</a:t>
            </a:r>
            <a:endParaRPr lang="en-US" sz="2400" dirty="0">
              <a:solidFill>
                <a:srgbClr val="595959"/>
              </a:solidFill>
              <a:latin typeface="Arial" panose="020B0604020202020204" pitchFamily="34"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F40EB3B-C3A7-4904-8C17-EF1BD83F174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cap="all">
                <a:cs typeface="Segoe UI Semilight" panose="020B0402040204020203" pitchFamily="34" charset="0"/>
              </a:rPr>
              <a:t>9-22</a:t>
            </a:r>
          </a:p>
        </p:txBody>
      </p:sp>
      <p:grpSp>
        <p:nvGrpSpPr>
          <p:cNvPr id="59"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accent1"/>
                </a:solidFill>
                <a:latin typeface="+mn-lt"/>
                <a:ea typeface="+mn-ea"/>
                <a:cs typeface="Segoe UI Semilight" panose="020B0402040204020203" pitchFamily="34" charset="0"/>
              </a:rPr>
              <a:t>Cyclistic Presentation</a:t>
            </a:r>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12</a:t>
            </a:fld>
            <a:endParaRPr lang="en-US" cap="all">
              <a:cs typeface="Segoe UI Semilight" panose="020B0402040204020203" pitchFamily="34" charset="0"/>
            </a:endParaRPr>
          </a:p>
        </p:txBody>
      </p:sp>
      <p:pic>
        <p:nvPicPr>
          <p:cNvPr id="8" name="Picture 7">
            <a:extLst>
              <a:ext uri="{FF2B5EF4-FFF2-40B4-BE49-F238E27FC236}">
                <a16:creationId xmlns:a16="http://schemas.microsoft.com/office/drawing/2014/main" id="{AB0ABAEB-CC55-4553-87D4-4E30CA169BAD}"/>
              </a:ext>
            </a:extLst>
          </p:cNvPr>
          <p:cNvPicPr>
            <a:picLocks noChangeAspect="1"/>
          </p:cNvPicPr>
          <p:nvPr/>
        </p:nvPicPr>
        <p:blipFill>
          <a:blip r:embed="rId2"/>
          <a:stretch>
            <a:fillRect/>
          </a:stretch>
        </p:blipFill>
        <p:spPr>
          <a:xfrm>
            <a:off x="2961026" y="2577426"/>
            <a:ext cx="6214333" cy="3565395"/>
          </a:xfrm>
          <a:prstGeom prst="rect">
            <a:avLst/>
          </a:prstGeom>
        </p:spPr>
      </p:pic>
      <p:sp>
        <p:nvSpPr>
          <p:cNvPr id="9" name="Arrow: Down 8">
            <a:extLst>
              <a:ext uri="{FF2B5EF4-FFF2-40B4-BE49-F238E27FC236}">
                <a16:creationId xmlns:a16="http://schemas.microsoft.com/office/drawing/2014/main" id="{3647DEFC-E9D4-463E-AABB-05D270321890}"/>
              </a:ext>
            </a:extLst>
          </p:cNvPr>
          <p:cNvSpPr/>
          <p:nvPr/>
        </p:nvSpPr>
        <p:spPr>
          <a:xfrm>
            <a:off x="8089847" y="3528314"/>
            <a:ext cx="494523" cy="1315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46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Freeform: Shape 2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3" name="Freeform: Shape 2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 name="Freeform: Shape 2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8" name="Freeform: Shape 2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7" name="Freeform: Shape 3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5" name="Rectangle 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9"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 name="Freeform: Shape 49">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Freeform: Shape 50">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1198181" y="168425"/>
            <a:ext cx="4795282" cy="1677216"/>
          </a:xfrm>
        </p:spPr>
        <p:txBody>
          <a:bodyPr vert="horz" lIns="91440" tIns="45720" rIns="91440" bIns="45720" rtlCol="0" anchor="ctr">
            <a:normAutofit/>
          </a:bodyPr>
          <a:lstStyle/>
          <a:p>
            <a:pPr algn="l"/>
            <a:r>
              <a:rPr lang="en-US" kern="1200" dirty="0">
                <a:solidFill>
                  <a:schemeClr val="tx2"/>
                </a:solidFill>
                <a:latin typeface="+mj-lt"/>
                <a:ea typeface="+mj-ea"/>
                <a:cs typeface="+mj-cs"/>
              </a:rPr>
              <a:t>Rideable Types</a:t>
            </a:r>
            <a:br>
              <a:rPr lang="en-US" kern="1200" dirty="0">
                <a:solidFill>
                  <a:schemeClr val="tx2"/>
                </a:solidFill>
                <a:latin typeface="+mj-lt"/>
                <a:ea typeface="+mj-ea"/>
                <a:cs typeface="+mj-cs"/>
              </a:rPr>
            </a:br>
            <a:r>
              <a:rPr lang="en-US" sz="2800" kern="1200" dirty="0">
                <a:solidFill>
                  <a:schemeClr val="tx2"/>
                </a:solidFill>
                <a:latin typeface="+mj-lt"/>
                <a:ea typeface="+mj-ea"/>
                <a:cs typeface="+mj-cs"/>
              </a:rPr>
              <a:t>over time</a:t>
            </a:r>
            <a:endParaRPr lang="en-US" kern="1200" dirty="0">
              <a:solidFill>
                <a:schemeClr val="tx2"/>
              </a:solidFill>
              <a:latin typeface="+mj-lt"/>
              <a:ea typeface="+mj-ea"/>
              <a:cs typeface="+mj-cs"/>
            </a:endParaRPr>
          </a:p>
        </p:txBody>
      </p:sp>
      <p:sp>
        <p:nvSpPr>
          <p:cNvPr id="14" name="TextBox 13">
            <a:extLst>
              <a:ext uri="{FF2B5EF4-FFF2-40B4-BE49-F238E27FC236}">
                <a16:creationId xmlns:a16="http://schemas.microsoft.com/office/drawing/2014/main" id="{A0203684-DA2E-44E3-B958-C90793849136}"/>
              </a:ext>
            </a:extLst>
          </p:cNvPr>
          <p:cNvSpPr txBox="1"/>
          <p:nvPr/>
        </p:nvSpPr>
        <p:spPr>
          <a:xfrm>
            <a:off x="6195372" y="169025"/>
            <a:ext cx="4977905" cy="1693557"/>
          </a:xfrm>
          <a:prstGeom prst="rect">
            <a:avLst/>
          </a:prstGeom>
        </p:spPr>
        <p:txBody>
          <a:bodyPr vert="horz" lIns="91440" tIns="45720" rIns="91440" bIns="45720" rtlCol="0" anchor="ctr">
            <a:normAutofit lnSpcReduction="10000"/>
          </a:bodyPr>
          <a:lstStyle/>
          <a:p>
            <a:pPr marR="0">
              <a:lnSpc>
                <a:spcPct val="110000"/>
              </a:lnSpc>
              <a:spcBef>
                <a:spcPts val="600"/>
              </a:spcBef>
              <a:spcAft>
                <a:spcPts val="600"/>
              </a:spcAft>
              <a:buClr>
                <a:schemeClr val="accent5"/>
              </a:buClr>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Annual members don’t have a preferable bike type over time.</a:t>
            </a:r>
          </a:p>
          <a:p>
            <a:pPr marR="0">
              <a:lnSpc>
                <a:spcPct val="110000"/>
              </a:lnSpc>
              <a:spcBef>
                <a:spcPts val="600"/>
              </a:spcBef>
              <a:spcAft>
                <a:spcPts val="600"/>
              </a:spcAft>
              <a:buClr>
                <a:schemeClr val="accent5"/>
              </a:buClr>
            </a:pP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Casual members prefer the electric bike during the winter.  </a:t>
            </a:r>
            <a:r>
              <a:rPr lang="en-US" dirty="0">
                <a:solidFill>
                  <a:srgbClr val="595959"/>
                </a:solidFill>
                <a:latin typeface="Arial" panose="020B0604020202020204" pitchFamily="34" charset="0"/>
                <a:cs typeface="Times New Roman" panose="02020603050405020304" pitchFamily="18" charset="0"/>
              </a:rPr>
              <a:t>Most likely to dodge the snow and rain.</a:t>
            </a:r>
          </a:p>
        </p:txBody>
      </p:sp>
      <p:sp>
        <p:nvSpPr>
          <p:cNvPr id="3" name="Date Placeholder 2">
            <a:extLst>
              <a:ext uri="{FF2B5EF4-FFF2-40B4-BE49-F238E27FC236}">
                <a16:creationId xmlns:a16="http://schemas.microsoft.com/office/drawing/2014/main" id="{8F40EB3B-C3A7-4904-8C17-EF1BD83F174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cap="all">
                <a:cs typeface="Segoe UI Semilight" panose="020B0402040204020203" pitchFamily="34" charset="0"/>
              </a:rPr>
              <a:t>9-22</a:t>
            </a:r>
          </a:p>
        </p:txBody>
      </p:sp>
      <p:grpSp>
        <p:nvGrpSpPr>
          <p:cNvPr id="59"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accent1"/>
                </a:solidFill>
                <a:latin typeface="+mn-lt"/>
                <a:ea typeface="+mn-ea"/>
                <a:cs typeface="Segoe UI Semilight" panose="020B0402040204020203" pitchFamily="34" charset="0"/>
              </a:rPr>
              <a:t>Cyclistic Presentation</a:t>
            </a:r>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13</a:t>
            </a:fld>
            <a:endParaRPr lang="en-US" cap="all">
              <a:cs typeface="Segoe UI Semilight" panose="020B0402040204020203" pitchFamily="34" charset="0"/>
            </a:endParaRPr>
          </a:p>
        </p:txBody>
      </p:sp>
      <p:pic>
        <p:nvPicPr>
          <p:cNvPr id="16" name="Picture 15">
            <a:extLst>
              <a:ext uri="{FF2B5EF4-FFF2-40B4-BE49-F238E27FC236}">
                <a16:creationId xmlns:a16="http://schemas.microsoft.com/office/drawing/2014/main" id="{E73E8B84-7D7F-450C-8999-316FA551A607}"/>
              </a:ext>
            </a:extLst>
          </p:cNvPr>
          <p:cNvPicPr>
            <a:picLocks noChangeAspect="1"/>
          </p:cNvPicPr>
          <p:nvPr/>
        </p:nvPicPr>
        <p:blipFill>
          <a:blip r:embed="rId2"/>
          <a:stretch>
            <a:fillRect/>
          </a:stretch>
        </p:blipFill>
        <p:spPr>
          <a:xfrm>
            <a:off x="0" y="1982166"/>
            <a:ext cx="12166908" cy="4248855"/>
          </a:xfrm>
          <a:prstGeom prst="rect">
            <a:avLst/>
          </a:prstGeom>
        </p:spPr>
      </p:pic>
      <p:sp>
        <p:nvSpPr>
          <p:cNvPr id="10" name="Right Brace 9">
            <a:extLst>
              <a:ext uri="{FF2B5EF4-FFF2-40B4-BE49-F238E27FC236}">
                <a16:creationId xmlns:a16="http://schemas.microsoft.com/office/drawing/2014/main" id="{13C564CC-8F81-4F5B-B6BC-67E7C9F499A4}"/>
              </a:ext>
            </a:extLst>
          </p:cNvPr>
          <p:cNvSpPr/>
          <p:nvPr/>
        </p:nvSpPr>
        <p:spPr>
          <a:xfrm rot="16200000">
            <a:off x="4411727" y="3734603"/>
            <a:ext cx="1073967" cy="20895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DE9727C-DD8F-48FE-B676-E3CBBB298F24}"/>
              </a:ext>
            </a:extLst>
          </p:cNvPr>
          <p:cNvSpPr txBox="1"/>
          <p:nvPr/>
        </p:nvSpPr>
        <p:spPr>
          <a:xfrm>
            <a:off x="3350658" y="3857800"/>
            <a:ext cx="3196103" cy="369332"/>
          </a:xfrm>
          <a:prstGeom prst="rect">
            <a:avLst/>
          </a:prstGeom>
          <a:noFill/>
        </p:spPr>
        <p:txBody>
          <a:bodyPr wrap="square" rtlCol="0">
            <a:spAutoFit/>
          </a:bodyPr>
          <a:lstStyle/>
          <a:p>
            <a:r>
              <a:rPr lang="en-US" dirty="0"/>
              <a:t>Electric Bikes &gt; Classic Bikes</a:t>
            </a:r>
          </a:p>
        </p:txBody>
      </p:sp>
    </p:spTree>
    <p:extLst>
      <p:ext uri="{BB962C8B-B14F-4D97-AF65-F5344CB8AC3E}">
        <p14:creationId xmlns:p14="http://schemas.microsoft.com/office/powerpoint/2010/main" val="102680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0A0993-416C-4F00-B9F6-CC36287DBBF8}"/>
              </a:ext>
            </a:extLst>
          </p:cNvPr>
          <p:cNvSpPr>
            <a:spLocks noGrp="1"/>
          </p:cNvSpPr>
          <p:nvPr>
            <p:ph type="title"/>
          </p:nvPr>
        </p:nvSpPr>
        <p:spPr>
          <a:xfrm>
            <a:off x="1239773" y="5292969"/>
            <a:ext cx="9798321" cy="1063381"/>
          </a:xfrm>
        </p:spPr>
        <p:txBody>
          <a:bodyPr/>
          <a:lstStyle/>
          <a:p>
            <a:r>
              <a:rPr lang="en-US" dirty="0"/>
              <a:t>Meet Our Annual &amp; Casual Members </a:t>
            </a:r>
          </a:p>
        </p:txBody>
      </p:sp>
      <p:sp>
        <p:nvSpPr>
          <p:cNvPr id="3" name="Date Placeholder 2">
            <a:extLst>
              <a:ext uri="{FF2B5EF4-FFF2-40B4-BE49-F238E27FC236}">
                <a16:creationId xmlns:a16="http://schemas.microsoft.com/office/drawing/2014/main" id="{E3BC6DE2-434A-4844-AAFE-6FF2DD7B88F4}"/>
              </a:ext>
            </a:extLst>
          </p:cNvPr>
          <p:cNvSpPr>
            <a:spLocks noGrp="1"/>
          </p:cNvSpPr>
          <p:nvPr>
            <p:ph type="dt" sz="half" idx="10"/>
          </p:nvPr>
        </p:nvSpPr>
        <p:spPr>
          <a:xfrm>
            <a:off x="838200" y="6356350"/>
            <a:ext cx="2743200" cy="365125"/>
          </a:xfrm>
        </p:spPr>
        <p:txBody>
          <a:bodyPr/>
          <a:lstStyle/>
          <a:p>
            <a:r>
              <a:rPr lang="en-US" dirty="0"/>
              <a:t>9-22</a:t>
            </a:r>
          </a:p>
        </p:txBody>
      </p:sp>
      <p:sp>
        <p:nvSpPr>
          <p:cNvPr id="4" name="Footer Placeholder 3">
            <a:extLst>
              <a:ext uri="{FF2B5EF4-FFF2-40B4-BE49-F238E27FC236}">
                <a16:creationId xmlns:a16="http://schemas.microsoft.com/office/drawing/2014/main" id="{D7C6826A-916A-4AC8-8425-080E89DAF517}"/>
              </a:ext>
            </a:extLst>
          </p:cNvPr>
          <p:cNvSpPr>
            <a:spLocks noGrp="1"/>
          </p:cNvSpPr>
          <p:nvPr>
            <p:ph type="ftr" sz="quarter" idx="11"/>
          </p:nvPr>
        </p:nvSpPr>
        <p:spPr>
          <a:xfrm>
            <a:off x="4038600" y="6356350"/>
            <a:ext cx="4114800" cy="365125"/>
          </a:xfrm>
        </p:spPr>
        <p:txBody>
          <a:bodyPr/>
          <a:lstStyle/>
          <a:p>
            <a:r>
              <a:rPr lang="en-US" dirty="0" err="1"/>
              <a:t>Cyclistic</a:t>
            </a:r>
            <a:r>
              <a:rPr lang="en-US" dirty="0"/>
              <a:t> Presentation</a:t>
            </a:r>
          </a:p>
        </p:txBody>
      </p:sp>
      <p:sp>
        <p:nvSpPr>
          <p:cNvPr id="5" name="Slide Number Placeholder 4">
            <a:extLst>
              <a:ext uri="{FF2B5EF4-FFF2-40B4-BE49-F238E27FC236}">
                <a16:creationId xmlns:a16="http://schemas.microsoft.com/office/drawing/2014/main" id="{FE3EB774-B456-48FC-A23E-C8808D85422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14</a:t>
            </a:fld>
            <a:endParaRPr lang="en-US" dirty="0"/>
          </a:p>
        </p:txBody>
      </p:sp>
      <p:graphicFrame>
        <p:nvGraphicFramePr>
          <p:cNvPr id="16" name="Content Placeholder 2" descr="Team Placeholder ">
            <a:extLst>
              <a:ext uri="{FF2B5EF4-FFF2-40B4-BE49-F238E27FC236}">
                <a16:creationId xmlns:a16="http://schemas.microsoft.com/office/drawing/2014/main" id="{2F92F389-1DD3-4F7E-BCB6-52EB7D82CEBB}"/>
              </a:ext>
            </a:extLst>
          </p:cNvPr>
          <p:cNvGraphicFramePr>
            <a:graphicFrameLocks noGrp="1"/>
          </p:cNvGraphicFramePr>
          <p:nvPr>
            <p:ph sz="quarter" idx="13"/>
            <p:extLst>
              <p:ext uri="{D42A27DB-BD31-4B8C-83A1-F6EECF244321}">
                <p14:modId xmlns:p14="http://schemas.microsoft.com/office/powerpoint/2010/main" val="3270218013"/>
              </p:ext>
            </p:extLst>
          </p:nvPr>
        </p:nvGraphicFramePr>
        <p:xfrm>
          <a:off x="1239773" y="464631"/>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302FBD5D-D36F-48F2-B99F-1277A2C7CCB1}"/>
              </a:ext>
            </a:extLst>
          </p:cNvPr>
          <p:cNvPicPr/>
          <p:nvPr/>
        </p:nvPicPr>
        <p:blipFill rotWithShape="1">
          <a:blip r:embed="rId7">
            <a:alphaModFix amt="50000"/>
            <a:extLst>
              <a:ext uri="{28A0092B-C50C-407E-A947-70E740481C1C}">
                <a14:useLocalDpi xmlns:a14="http://schemas.microsoft.com/office/drawing/2010/main" val="0"/>
              </a:ext>
            </a:extLst>
          </a:blip>
          <a:srcRect l="5118" t="9189" r="65255" b="3610"/>
          <a:stretch/>
        </p:blipFill>
        <p:spPr bwMode="auto">
          <a:xfrm>
            <a:off x="9181323" y="983019"/>
            <a:ext cx="2534816" cy="2459977"/>
          </a:xfrm>
          <a:prstGeom prst="rect">
            <a:avLst/>
          </a:prstGeom>
          <a:noFill/>
          <a:ln>
            <a:noFill/>
          </a:ln>
        </p:spPr>
      </p:pic>
      <p:cxnSp>
        <p:nvCxnSpPr>
          <p:cNvPr id="6" name="Straight Arrow Connector 5">
            <a:extLst>
              <a:ext uri="{FF2B5EF4-FFF2-40B4-BE49-F238E27FC236}">
                <a16:creationId xmlns:a16="http://schemas.microsoft.com/office/drawing/2014/main" id="{5B1A79BC-E4AA-4A1B-8DDE-6036830FC24E}"/>
              </a:ext>
            </a:extLst>
          </p:cNvPr>
          <p:cNvCxnSpPr/>
          <p:nvPr/>
        </p:nvCxnSpPr>
        <p:spPr>
          <a:xfrm>
            <a:off x="7791060" y="255231"/>
            <a:ext cx="2267339" cy="7277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693D60-982F-4EFB-BB66-C5813E88EC51}"/>
              </a:ext>
            </a:extLst>
          </p:cNvPr>
          <p:cNvSpPr txBox="1"/>
          <p:nvPr/>
        </p:nvSpPr>
        <p:spPr>
          <a:xfrm>
            <a:off x="5175381" y="70565"/>
            <a:ext cx="2615679"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Most likely to convert!</a:t>
            </a:r>
          </a:p>
        </p:txBody>
      </p:sp>
    </p:spTree>
    <p:extLst>
      <p:ext uri="{BB962C8B-B14F-4D97-AF65-F5344CB8AC3E}">
        <p14:creationId xmlns:p14="http://schemas.microsoft.com/office/powerpoint/2010/main" val="113086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FD6F30-C9E3-41A0-A55E-9481AC7276FD}"/>
              </a:ext>
            </a:extLst>
          </p:cNvPr>
          <p:cNvSpPr>
            <a:spLocks noGrp="1"/>
          </p:cNvSpPr>
          <p:nvPr>
            <p:ph type="title"/>
          </p:nvPr>
        </p:nvSpPr>
        <p:spPr>
          <a:xfrm>
            <a:off x="1198182" y="0"/>
            <a:ext cx="9795636" cy="1335662"/>
          </a:xfrm>
        </p:spPr>
        <p:txBody>
          <a:bodyPr/>
          <a:lstStyle/>
          <a:p>
            <a:r>
              <a:rPr lang="en-US" dirty="0"/>
              <a:t>Insights &amp; Actions to take</a:t>
            </a:r>
          </a:p>
        </p:txBody>
      </p:sp>
      <p:sp>
        <p:nvSpPr>
          <p:cNvPr id="12" name="Text Placeholder 11">
            <a:extLst>
              <a:ext uri="{FF2B5EF4-FFF2-40B4-BE49-F238E27FC236}">
                <a16:creationId xmlns:a16="http://schemas.microsoft.com/office/drawing/2014/main" id="{EC1E3811-D41A-4D85-B150-7AFDC5F573DA}"/>
              </a:ext>
            </a:extLst>
          </p:cNvPr>
          <p:cNvSpPr>
            <a:spLocks noGrp="1"/>
          </p:cNvSpPr>
          <p:nvPr>
            <p:ph type="body" sz="quarter" idx="13"/>
          </p:nvPr>
        </p:nvSpPr>
        <p:spPr>
          <a:xfrm>
            <a:off x="838200" y="1309823"/>
            <a:ext cx="3327366" cy="597604"/>
          </a:xfrm>
        </p:spPr>
        <p:txBody>
          <a:bodyPr/>
          <a:lstStyle/>
          <a:p>
            <a:r>
              <a:rPr lang="en-US" dirty="0"/>
              <a:t>Insight</a:t>
            </a:r>
          </a:p>
        </p:txBody>
      </p:sp>
      <p:sp>
        <p:nvSpPr>
          <p:cNvPr id="11" name="Content Placeholder 10">
            <a:extLst>
              <a:ext uri="{FF2B5EF4-FFF2-40B4-BE49-F238E27FC236}">
                <a16:creationId xmlns:a16="http://schemas.microsoft.com/office/drawing/2014/main" id="{4143CD2B-9160-40FC-B238-1804C79D3CD1}"/>
              </a:ext>
            </a:extLst>
          </p:cNvPr>
          <p:cNvSpPr>
            <a:spLocks noGrp="1"/>
          </p:cNvSpPr>
          <p:nvPr>
            <p:ph idx="1"/>
          </p:nvPr>
        </p:nvSpPr>
        <p:spPr>
          <a:xfrm>
            <a:off x="829878" y="2064640"/>
            <a:ext cx="3319569" cy="4019637"/>
          </a:xfrm>
        </p:spPr>
        <p:txBody>
          <a:bodyPr>
            <a:normAutofit lnSpcReduction="10000"/>
          </a:bodyPr>
          <a:lstStyle/>
          <a:p>
            <a:pPr marL="342900" indent="-342900">
              <a:lnSpc>
                <a:spcPct val="120000"/>
              </a:lnSpc>
              <a:spcBef>
                <a:spcPts val="0"/>
              </a:spcBef>
              <a:spcAft>
                <a:spcPts val="600"/>
              </a:spcAft>
              <a:buFont typeface="+mj-lt"/>
              <a:buAutoNum type="arabicPeriod"/>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Annual members are students / new blue-collar workers trying to commute to work/Uni in a fixed fast, accessible, and low-cost way.</a:t>
            </a:r>
          </a:p>
          <a:p>
            <a:pPr marL="342900" indent="-342900">
              <a:lnSpc>
                <a:spcPct val="120000"/>
              </a:lnSpc>
              <a:spcBef>
                <a:spcPts val="0"/>
              </a:spcBef>
              <a:spcAft>
                <a:spcPts val="600"/>
              </a:spcAft>
              <a:buFont typeface="+mj-lt"/>
              <a:buAutoNum type="arabicPeriod"/>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Causal members travel to popular touristy places sightseeing the city (hence the long travel time). These customers won't comply to our objective.</a:t>
            </a:r>
          </a:p>
        </p:txBody>
      </p:sp>
      <p:sp>
        <p:nvSpPr>
          <p:cNvPr id="16" name="Text Placeholder 15">
            <a:extLst>
              <a:ext uri="{FF2B5EF4-FFF2-40B4-BE49-F238E27FC236}">
                <a16:creationId xmlns:a16="http://schemas.microsoft.com/office/drawing/2014/main" id="{D4DD2265-8935-4BBA-BE56-04459C5EF47C}"/>
              </a:ext>
            </a:extLst>
          </p:cNvPr>
          <p:cNvSpPr>
            <a:spLocks noGrp="1"/>
          </p:cNvSpPr>
          <p:nvPr>
            <p:ph type="body" sz="quarter" idx="17"/>
          </p:nvPr>
        </p:nvSpPr>
        <p:spPr>
          <a:xfrm>
            <a:off x="4423061" y="1309823"/>
            <a:ext cx="3327366" cy="597604"/>
          </a:xfrm>
        </p:spPr>
        <p:txBody>
          <a:bodyPr/>
          <a:lstStyle/>
          <a:p>
            <a:r>
              <a:rPr lang="en-US" dirty="0"/>
              <a:t>Insight</a:t>
            </a:r>
          </a:p>
        </p:txBody>
      </p:sp>
      <p:sp>
        <p:nvSpPr>
          <p:cNvPr id="15" name="Content Placeholder 14">
            <a:extLst>
              <a:ext uri="{FF2B5EF4-FFF2-40B4-BE49-F238E27FC236}">
                <a16:creationId xmlns:a16="http://schemas.microsoft.com/office/drawing/2014/main" id="{F6191A93-3D1D-4E77-AD7E-00490FF6ABDE}"/>
              </a:ext>
            </a:extLst>
          </p:cNvPr>
          <p:cNvSpPr>
            <a:spLocks noGrp="1"/>
          </p:cNvSpPr>
          <p:nvPr>
            <p:ph idx="16"/>
          </p:nvPr>
        </p:nvSpPr>
        <p:spPr>
          <a:xfrm>
            <a:off x="4422954" y="2064640"/>
            <a:ext cx="3319569" cy="3365605"/>
          </a:xfrm>
        </p:spPr>
        <p:txBody>
          <a:bodyPr>
            <a:normAutofit fontScale="92500"/>
          </a:bodyPr>
          <a:lstStyle/>
          <a:p>
            <a:pPr marL="342900" marR="0" lvl="0" indent="-342900" rtl="0">
              <a:lnSpc>
                <a:spcPct val="120000"/>
              </a:lnSpc>
              <a:spcBef>
                <a:spcPts val="0"/>
              </a:spcBef>
              <a:spcAft>
                <a:spcPts val="600"/>
              </a:spcAft>
              <a:buFont typeface="Symbol" panose="05050102010706020507" pitchFamily="18" charset="2"/>
              <a:buChar char=""/>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There’s an outlier of casual customers that act like annual members. Such as new students, new residence and overall leads unaware of our Annual plan. </a:t>
            </a:r>
          </a:p>
          <a:p>
            <a:pPr marL="342900" marR="0" lvl="0" indent="-342900" rtl="0">
              <a:lnSpc>
                <a:spcPct val="120000"/>
              </a:lnSpc>
              <a:spcBef>
                <a:spcPts val="0"/>
              </a:spcBef>
              <a:spcAft>
                <a:spcPts val="600"/>
              </a:spcAft>
              <a:buFont typeface="Symbol" panose="05050102010706020507" pitchFamily="18" charset="2"/>
              <a:buChar char=""/>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These are the prospectors we need to tackle to convert them into annual members.</a:t>
            </a:r>
          </a:p>
        </p:txBody>
      </p:sp>
      <p:sp>
        <p:nvSpPr>
          <p:cNvPr id="14" name="Text Placeholder 13">
            <a:extLst>
              <a:ext uri="{FF2B5EF4-FFF2-40B4-BE49-F238E27FC236}">
                <a16:creationId xmlns:a16="http://schemas.microsoft.com/office/drawing/2014/main" id="{676B6EE6-2415-4EFC-A00B-D8ECAA729DC6}"/>
              </a:ext>
            </a:extLst>
          </p:cNvPr>
          <p:cNvSpPr>
            <a:spLocks noGrp="1"/>
          </p:cNvSpPr>
          <p:nvPr>
            <p:ph type="body" sz="quarter" idx="15"/>
          </p:nvPr>
        </p:nvSpPr>
        <p:spPr>
          <a:xfrm>
            <a:off x="8016137" y="1309823"/>
            <a:ext cx="3327366" cy="597604"/>
          </a:xfrm>
        </p:spPr>
        <p:txBody>
          <a:bodyPr/>
          <a:lstStyle/>
          <a:p>
            <a:r>
              <a:rPr lang="en-US" dirty="0"/>
              <a:t>Insight</a:t>
            </a:r>
          </a:p>
        </p:txBody>
      </p:sp>
      <p:sp>
        <p:nvSpPr>
          <p:cNvPr id="13" name="Content Placeholder 12">
            <a:extLst>
              <a:ext uri="{FF2B5EF4-FFF2-40B4-BE49-F238E27FC236}">
                <a16:creationId xmlns:a16="http://schemas.microsoft.com/office/drawing/2014/main" id="{5D1447B0-7DAE-44A9-A8BE-72B03AE0D2A4}"/>
              </a:ext>
            </a:extLst>
          </p:cNvPr>
          <p:cNvSpPr>
            <a:spLocks noGrp="1"/>
          </p:cNvSpPr>
          <p:nvPr>
            <p:ph idx="14"/>
          </p:nvPr>
        </p:nvSpPr>
        <p:spPr>
          <a:xfrm>
            <a:off x="8016030" y="2064640"/>
            <a:ext cx="3319569" cy="3365605"/>
          </a:xfrm>
        </p:spPr>
        <p:txBody>
          <a:bodyPr>
            <a:normAutofit/>
          </a:bodyPr>
          <a:lstStyle/>
          <a:p>
            <a:pPr>
              <a:buFont typeface="Arial" panose="020B0604020202020204" pitchFamily="34" charset="0"/>
              <a:buChar char="•"/>
            </a:pPr>
            <a:r>
              <a:rPr lang="en-GB" sz="1700" dirty="0">
                <a:solidFill>
                  <a:srgbClr val="595959"/>
                </a:solidFill>
                <a:latin typeface="Arial" panose="020B0604020202020204" pitchFamily="34" charset="0"/>
                <a:cs typeface="Times New Roman" panose="02020603050405020304" pitchFamily="18" charset="0"/>
              </a:rPr>
              <a:t>Our busiest time for both types of members are during the summertime weekends in the afternoon with the classic bike being our most popular product followed by our electric bike</a:t>
            </a:r>
            <a:endParaRPr lang="en-US" sz="1700" dirty="0">
              <a:solidFill>
                <a:srgbClr val="595959"/>
              </a:solidFill>
              <a:latin typeface="Arial" panose="020B0604020202020204" pitchFamily="34" charset="0"/>
              <a:cs typeface="Times New Roman" panose="02020603050405020304" pitchFamily="18" charset="0"/>
            </a:endParaRPr>
          </a:p>
        </p:txBody>
      </p:sp>
      <p:sp>
        <p:nvSpPr>
          <p:cNvPr id="17" name="Date Placeholder 16">
            <a:extLst>
              <a:ext uri="{FF2B5EF4-FFF2-40B4-BE49-F238E27FC236}">
                <a16:creationId xmlns:a16="http://schemas.microsoft.com/office/drawing/2014/main" id="{C0C2A993-F556-40C7-954D-8D7A556BB0EF}"/>
              </a:ext>
            </a:extLst>
          </p:cNvPr>
          <p:cNvSpPr>
            <a:spLocks noGrp="1"/>
          </p:cNvSpPr>
          <p:nvPr>
            <p:ph type="dt" sz="half" idx="10"/>
          </p:nvPr>
        </p:nvSpPr>
        <p:spPr>
          <a:xfrm>
            <a:off x="838200" y="6356350"/>
            <a:ext cx="2743200" cy="365125"/>
          </a:xfrm>
        </p:spPr>
        <p:txBody>
          <a:bodyPr/>
          <a:lstStyle/>
          <a:p>
            <a:r>
              <a:rPr lang="en-US" dirty="0"/>
              <a:t>9-22</a:t>
            </a:r>
          </a:p>
        </p:txBody>
      </p:sp>
      <p:sp>
        <p:nvSpPr>
          <p:cNvPr id="18" name="Footer Placeholder 17">
            <a:extLst>
              <a:ext uri="{FF2B5EF4-FFF2-40B4-BE49-F238E27FC236}">
                <a16:creationId xmlns:a16="http://schemas.microsoft.com/office/drawing/2014/main" id="{FFD1F529-2D77-4818-9F9E-8E00A6C12059}"/>
              </a:ext>
            </a:extLst>
          </p:cNvPr>
          <p:cNvSpPr>
            <a:spLocks noGrp="1"/>
          </p:cNvSpPr>
          <p:nvPr>
            <p:ph type="ftr" sz="quarter" idx="11"/>
          </p:nvPr>
        </p:nvSpPr>
        <p:spPr>
          <a:xfrm>
            <a:off x="4038600" y="6356350"/>
            <a:ext cx="4114800" cy="365125"/>
          </a:xfrm>
        </p:spPr>
        <p:txBody>
          <a:bodyPr/>
          <a:lstStyle/>
          <a:p>
            <a:r>
              <a:rPr lang="en-US" dirty="0" err="1"/>
              <a:t>Cyclistic</a:t>
            </a:r>
            <a:r>
              <a:rPr lang="en-US" dirty="0"/>
              <a:t> Presentation</a:t>
            </a:r>
          </a:p>
        </p:txBody>
      </p:sp>
      <p:sp>
        <p:nvSpPr>
          <p:cNvPr id="19" name="Slide Number Placeholder 18">
            <a:extLst>
              <a:ext uri="{FF2B5EF4-FFF2-40B4-BE49-F238E27FC236}">
                <a16:creationId xmlns:a16="http://schemas.microsoft.com/office/drawing/2014/main" id="{9B77451C-36BF-4034-9DE7-6E9CF35FB9C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15</a:t>
            </a:fld>
            <a:endParaRPr lang="en-US" dirty="0"/>
          </a:p>
        </p:txBody>
      </p:sp>
    </p:spTree>
    <p:extLst>
      <p:ext uri="{BB962C8B-B14F-4D97-AF65-F5344CB8AC3E}">
        <p14:creationId xmlns:p14="http://schemas.microsoft.com/office/powerpoint/2010/main" val="106941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FD6F30-C9E3-41A0-A55E-9481AC7276FD}"/>
              </a:ext>
            </a:extLst>
          </p:cNvPr>
          <p:cNvSpPr>
            <a:spLocks noGrp="1"/>
          </p:cNvSpPr>
          <p:nvPr>
            <p:ph type="title"/>
          </p:nvPr>
        </p:nvSpPr>
        <p:spPr>
          <a:xfrm>
            <a:off x="1198182" y="0"/>
            <a:ext cx="9795636" cy="1335662"/>
          </a:xfrm>
        </p:spPr>
        <p:txBody>
          <a:bodyPr/>
          <a:lstStyle/>
          <a:p>
            <a:r>
              <a:rPr lang="en-US" dirty="0"/>
              <a:t>Insights &amp; Actions to take</a:t>
            </a:r>
          </a:p>
        </p:txBody>
      </p:sp>
      <p:sp>
        <p:nvSpPr>
          <p:cNvPr id="12" name="Text Placeholder 11">
            <a:extLst>
              <a:ext uri="{FF2B5EF4-FFF2-40B4-BE49-F238E27FC236}">
                <a16:creationId xmlns:a16="http://schemas.microsoft.com/office/drawing/2014/main" id="{EC1E3811-D41A-4D85-B150-7AFDC5F573DA}"/>
              </a:ext>
            </a:extLst>
          </p:cNvPr>
          <p:cNvSpPr>
            <a:spLocks noGrp="1"/>
          </p:cNvSpPr>
          <p:nvPr>
            <p:ph type="body" sz="quarter" idx="13"/>
          </p:nvPr>
        </p:nvSpPr>
        <p:spPr>
          <a:xfrm>
            <a:off x="838200" y="1309823"/>
            <a:ext cx="3327366" cy="597604"/>
          </a:xfrm>
        </p:spPr>
        <p:txBody>
          <a:bodyPr/>
          <a:lstStyle/>
          <a:p>
            <a:r>
              <a:rPr lang="en-US" dirty="0"/>
              <a:t>ACT</a:t>
            </a:r>
          </a:p>
        </p:txBody>
      </p:sp>
      <p:sp>
        <p:nvSpPr>
          <p:cNvPr id="11" name="Content Placeholder 10">
            <a:extLst>
              <a:ext uri="{FF2B5EF4-FFF2-40B4-BE49-F238E27FC236}">
                <a16:creationId xmlns:a16="http://schemas.microsoft.com/office/drawing/2014/main" id="{4143CD2B-9160-40FC-B238-1804C79D3CD1}"/>
              </a:ext>
            </a:extLst>
          </p:cNvPr>
          <p:cNvSpPr>
            <a:spLocks noGrp="1"/>
          </p:cNvSpPr>
          <p:nvPr>
            <p:ph idx="1"/>
          </p:nvPr>
        </p:nvSpPr>
        <p:spPr>
          <a:xfrm>
            <a:off x="486978" y="1949836"/>
            <a:ext cx="3319569" cy="3365605"/>
          </a:xfrm>
        </p:spPr>
        <p:txBody>
          <a:bodyPr>
            <a:normAutofit/>
          </a:bodyPr>
          <a:lstStyle/>
          <a:p>
            <a:pPr marL="0" marR="0" lvl="0" indent="0" algn="ctr" rtl="0">
              <a:lnSpc>
                <a:spcPct val="120000"/>
              </a:lnSpc>
              <a:spcBef>
                <a:spcPts val="600"/>
              </a:spcBef>
              <a:spcAft>
                <a:spcPts val="600"/>
              </a:spcAft>
              <a:buNone/>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Collaborate with universities  and boost annual memberships for students and faculty. The students will most likely keep using our services long after they finish their studies and faculty members will use our services as well.</a:t>
            </a:r>
          </a:p>
        </p:txBody>
      </p:sp>
      <p:sp>
        <p:nvSpPr>
          <p:cNvPr id="16" name="Text Placeholder 15">
            <a:extLst>
              <a:ext uri="{FF2B5EF4-FFF2-40B4-BE49-F238E27FC236}">
                <a16:creationId xmlns:a16="http://schemas.microsoft.com/office/drawing/2014/main" id="{D4DD2265-8935-4BBA-BE56-04459C5EF47C}"/>
              </a:ext>
            </a:extLst>
          </p:cNvPr>
          <p:cNvSpPr>
            <a:spLocks noGrp="1"/>
          </p:cNvSpPr>
          <p:nvPr>
            <p:ph type="body" sz="quarter" idx="17"/>
          </p:nvPr>
        </p:nvSpPr>
        <p:spPr>
          <a:xfrm>
            <a:off x="4423061" y="1309823"/>
            <a:ext cx="3327366" cy="597604"/>
          </a:xfrm>
        </p:spPr>
        <p:txBody>
          <a:bodyPr/>
          <a:lstStyle/>
          <a:p>
            <a:r>
              <a:rPr lang="en-US" dirty="0"/>
              <a:t>ACT</a:t>
            </a:r>
          </a:p>
        </p:txBody>
      </p:sp>
      <p:sp>
        <p:nvSpPr>
          <p:cNvPr id="15" name="Content Placeholder 14">
            <a:extLst>
              <a:ext uri="{FF2B5EF4-FFF2-40B4-BE49-F238E27FC236}">
                <a16:creationId xmlns:a16="http://schemas.microsoft.com/office/drawing/2014/main" id="{F6191A93-3D1D-4E77-AD7E-00490FF6ABDE}"/>
              </a:ext>
            </a:extLst>
          </p:cNvPr>
          <p:cNvSpPr>
            <a:spLocks noGrp="1"/>
          </p:cNvSpPr>
          <p:nvPr>
            <p:ph idx="16"/>
          </p:nvPr>
        </p:nvSpPr>
        <p:spPr>
          <a:xfrm>
            <a:off x="4422954" y="1949836"/>
            <a:ext cx="3319569" cy="3365605"/>
          </a:xfrm>
        </p:spPr>
        <p:txBody>
          <a:bodyPr>
            <a:normAutofit/>
          </a:bodyPr>
          <a:lstStyle/>
          <a:p>
            <a:pPr marL="0" marR="0" lvl="0" indent="0" algn="ctr" rtl="0">
              <a:lnSpc>
                <a:spcPct val="120000"/>
              </a:lnSpc>
              <a:spcBef>
                <a:spcPts val="600"/>
              </a:spcBef>
              <a:spcAft>
                <a:spcPts val="600"/>
              </a:spcAft>
              <a:buNone/>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Target users that ride under 15 minutes to raise awareness on the benefits on becoming an annual member Via social media </a:t>
            </a:r>
          </a:p>
          <a:p>
            <a:pPr marL="0" marR="0" lvl="0" indent="0" algn="ctr" rtl="0">
              <a:lnSpc>
                <a:spcPct val="120000"/>
              </a:lnSpc>
              <a:spcBef>
                <a:spcPts val="600"/>
              </a:spcBef>
              <a:spcAft>
                <a:spcPts val="600"/>
              </a:spcAft>
              <a:buNone/>
            </a:pP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As well as an overall awareness campaign during the weekend summertime </a:t>
            </a:r>
            <a:endPar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676B6EE6-2415-4EFC-A00B-D8ECAA729DC6}"/>
              </a:ext>
            </a:extLst>
          </p:cNvPr>
          <p:cNvSpPr>
            <a:spLocks noGrp="1"/>
          </p:cNvSpPr>
          <p:nvPr>
            <p:ph type="body" sz="quarter" idx="15"/>
          </p:nvPr>
        </p:nvSpPr>
        <p:spPr>
          <a:xfrm>
            <a:off x="8016137" y="1309823"/>
            <a:ext cx="3327366" cy="597604"/>
          </a:xfrm>
        </p:spPr>
        <p:txBody>
          <a:bodyPr/>
          <a:lstStyle/>
          <a:p>
            <a:r>
              <a:rPr lang="en-US" dirty="0"/>
              <a:t>ACT</a:t>
            </a:r>
          </a:p>
        </p:txBody>
      </p:sp>
      <p:sp>
        <p:nvSpPr>
          <p:cNvPr id="13" name="Content Placeholder 12">
            <a:extLst>
              <a:ext uri="{FF2B5EF4-FFF2-40B4-BE49-F238E27FC236}">
                <a16:creationId xmlns:a16="http://schemas.microsoft.com/office/drawing/2014/main" id="{5D1447B0-7DAE-44A9-A8BE-72B03AE0D2A4}"/>
              </a:ext>
            </a:extLst>
          </p:cNvPr>
          <p:cNvSpPr>
            <a:spLocks noGrp="1"/>
          </p:cNvSpPr>
          <p:nvPr>
            <p:ph idx="14"/>
          </p:nvPr>
        </p:nvSpPr>
        <p:spPr>
          <a:xfrm>
            <a:off x="8016030" y="1949836"/>
            <a:ext cx="3319569" cy="3365605"/>
          </a:xfrm>
        </p:spPr>
        <p:txBody>
          <a:bodyPr>
            <a:normAutofit/>
          </a:bodyPr>
          <a:lstStyle/>
          <a:p>
            <a:pPr marL="0" marR="0" lvl="0" indent="0" rtl="0">
              <a:lnSpc>
                <a:spcPct val="120000"/>
              </a:lnSpc>
              <a:spcBef>
                <a:spcPts val="600"/>
              </a:spcBef>
              <a:spcAft>
                <a:spcPts val="600"/>
              </a:spcAft>
              <a:buNone/>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Consider removing Docked Bikes from the company for almost no one uses them</a:t>
            </a:r>
          </a:p>
          <a:p>
            <a:pPr marL="0" marR="0" lvl="0" indent="0" rtl="0">
              <a:lnSpc>
                <a:spcPct val="120000"/>
              </a:lnSpc>
              <a:spcBef>
                <a:spcPts val="600"/>
              </a:spcBef>
              <a:spcAft>
                <a:spcPts val="600"/>
              </a:spcAft>
              <a:buNone/>
            </a:pPr>
            <a:endPar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a:p>
            <a:pPr marL="0" indent="0">
              <a:lnSpc>
                <a:spcPct val="120000"/>
              </a:lnSpc>
              <a:spcBef>
                <a:spcPts val="600"/>
              </a:spcBef>
              <a:spcAft>
                <a:spcPts val="600"/>
              </a:spcAft>
              <a:buNone/>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During the winter, add more electric bikes to be used for Annual members only</a:t>
            </a:r>
          </a:p>
          <a:p>
            <a:pPr marL="0" marR="0" lvl="0" indent="0" rtl="0">
              <a:lnSpc>
                <a:spcPct val="120000"/>
              </a:lnSpc>
              <a:spcBef>
                <a:spcPts val="600"/>
              </a:spcBef>
              <a:spcAft>
                <a:spcPts val="600"/>
              </a:spcAft>
              <a:buNone/>
            </a:pPr>
            <a:endPar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7" name="Date Placeholder 16">
            <a:extLst>
              <a:ext uri="{FF2B5EF4-FFF2-40B4-BE49-F238E27FC236}">
                <a16:creationId xmlns:a16="http://schemas.microsoft.com/office/drawing/2014/main" id="{C0C2A993-F556-40C7-954D-8D7A556BB0EF}"/>
              </a:ext>
            </a:extLst>
          </p:cNvPr>
          <p:cNvSpPr>
            <a:spLocks noGrp="1"/>
          </p:cNvSpPr>
          <p:nvPr>
            <p:ph type="dt" sz="half" idx="10"/>
          </p:nvPr>
        </p:nvSpPr>
        <p:spPr>
          <a:xfrm>
            <a:off x="838200" y="6356350"/>
            <a:ext cx="2743200" cy="365125"/>
          </a:xfrm>
        </p:spPr>
        <p:txBody>
          <a:bodyPr/>
          <a:lstStyle/>
          <a:p>
            <a:r>
              <a:rPr lang="en-US" dirty="0"/>
              <a:t>9-22</a:t>
            </a:r>
          </a:p>
        </p:txBody>
      </p:sp>
      <p:sp>
        <p:nvSpPr>
          <p:cNvPr id="18" name="Footer Placeholder 17">
            <a:extLst>
              <a:ext uri="{FF2B5EF4-FFF2-40B4-BE49-F238E27FC236}">
                <a16:creationId xmlns:a16="http://schemas.microsoft.com/office/drawing/2014/main" id="{FFD1F529-2D77-4818-9F9E-8E00A6C12059}"/>
              </a:ext>
            </a:extLst>
          </p:cNvPr>
          <p:cNvSpPr>
            <a:spLocks noGrp="1"/>
          </p:cNvSpPr>
          <p:nvPr>
            <p:ph type="ftr" sz="quarter" idx="11"/>
          </p:nvPr>
        </p:nvSpPr>
        <p:spPr>
          <a:xfrm>
            <a:off x="4038600" y="6356350"/>
            <a:ext cx="4114800" cy="365125"/>
          </a:xfrm>
        </p:spPr>
        <p:txBody>
          <a:bodyPr/>
          <a:lstStyle/>
          <a:p>
            <a:r>
              <a:rPr lang="en-US" dirty="0" err="1"/>
              <a:t>Cyclistic</a:t>
            </a:r>
            <a:r>
              <a:rPr lang="en-US" dirty="0"/>
              <a:t> Presentation</a:t>
            </a:r>
          </a:p>
        </p:txBody>
      </p:sp>
      <p:sp>
        <p:nvSpPr>
          <p:cNvPr id="19" name="Slide Number Placeholder 18">
            <a:extLst>
              <a:ext uri="{FF2B5EF4-FFF2-40B4-BE49-F238E27FC236}">
                <a16:creationId xmlns:a16="http://schemas.microsoft.com/office/drawing/2014/main" id="{9B77451C-36BF-4034-9DE7-6E9CF35FB9C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16</a:t>
            </a:fld>
            <a:endParaRPr lang="en-US" dirty="0"/>
          </a:p>
        </p:txBody>
      </p:sp>
    </p:spTree>
    <p:extLst>
      <p:ext uri="{BB962C8B-B14F-4D97-AF65-F5344CB8AC3E}">
        <p14:creationId xmlns:p14="http://schemas.microsoft.com/office/powerpoint/2010/main" val="629714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2" name="Freeform: Shape 14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4" name="Freeform: Shape 14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6" name="Freeform: Shape 14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9" name="Freeform: Shape 14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5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58" name="Freeform: Shape 15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1" name="Freeform: Shape 16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6" name="Rectangle 16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Rectangle 16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0" name="Top Left">
            <a:extLst>
              <a:ext uri="{FF2B5EF4-FFF2-40B4-BE49-F238E27FC236}">
                <a16:creationId xmlns:a16="http://schemas.microsoft.com/office/drawing/2014/main" id="{7092E392-4FB7-4E2D-928D-EFC63D148E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1" name="Freeform: Shape 170">
              <a:extLst>
                <a:ext uri="{FF2B5EF4-FFF2-40B4-BE49-F238E27FC236}">
                  <a16:creationId xmlns:a16="http://schemas.microsoft.com/office/drawing/2014/main" id="{9B57026F-1936-4B50-9E5F-0037B748B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2" name="Freeform: Shape 171">
              <a:extLst>
                <a:ext uri="{FF2B5EF4-FFF2-40B4-BE49-F238E27FC236}">
                  <a16:creationId xmlns:a16="http://schemas.microsoft.com/office/drawing/2014/main" id="{31C2FEB5-C2DC-4FDF-9FE5-407608D6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3" name="Freeform: Shape 172">
              <a:extLst>
                <a:ext uri="{FF2B5EF4-FFF2-40B4-BE49-F238E27FC236}">
                  <a16:creationId xmlns:a16="http://schemas.microsoft.com/office/drawing/2014/main" id="{60B00B9B-BAB1-4074-A3AF-13B08F4E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0B6DF209-B3F7-4699-802B-4BE21113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C45FFE10-7D64-45F0-B227-92979752A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6" name="Freeform: Shape 175">
              <a:extLst>
                <a:ext uri="{FF2B5EF4-FFF2-40B4-BE49-F238E27FC236}">
                  <a16:creationId xmlns:a16="http://schemas.microsoft.com/office/drawing/2014/main" id="{4395C91B-6EED-4F5B-8873-5E0AA757F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248D099A-D8DD-4FBA-AF53-928CE633C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1F857259-D6C4-41F7-82DC-37816E8AD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1005654" y="744909"/>
            <a:ext cx="5132388" cy="3155419"/>
          </a:xfrm>
        </p:spPr>
        <p:txBody>
          <a:bodyPr vert="horz" lIns="91440" tIns="45720" rIns="91440" bIns="45720" rtlCol="0" anchor="b">
            <a:normAutofit/>
          </a:bodyPr>
          <a:lstStyle/>
          <a:p>
            <a:r>
              <a:rPr lang="en-US" sz="5400" kern="1200">
                <a:solidFill>
                  <a:schemeClr val="tx2"/>
                </a:solidFill>
                <a:latin typeface="+mj-lt"/>
                <a:ea typeface="+mj-ea"/>
                <a:cs typeface="+mj-cs"/>
              </a:rPr>
              <a:t>Thank You</a:t>
            </a:r>
          </a:p>
        </p:txBody>
      </p:sp>
      <p:sp>
        <p:nvSpPr>
          <p:cNvPr id="13" name="Subtitle 12">
            <a:extLst>
              <a:ext uri="{FF2B5EF4-FFF2-40B4-BE49-F238E27FC236}">
                <a16:creationId xmlns:a16="http://schemas.microsoft.com/office/drawing/2014/main" id="{A3DCB960-67E1-4D7A-A166-F7BC92386A28}"/>
              </a:ext>
            </a:extLst>
          </p:cNvPr>
          <p:cNvSpPr>
            <a:spLocks noGrp="1"/>
          </p:cNvSpPr>
          <p:nvPr>
            <p:ph type="subTitle" idx="1"/>
          </p:nvPr>
        </p:nvSpPr>
        <p:spPr>
          <a:xfrm>
            <a:off x="1012785" y="4074784"/>
            <a:ext cx="5132387" cy="2054306"/>
          </a:xfrm>
        </p:spPr>
        <p:txBody>
          <a:bodyPr vert="horz" lIns="91440" tIns="45720" rIns="91440" bIns="45720" rtlCol="0" anchor="t">
            <a:normAutofit fontScale="92500" lnSpcReduction="10000"/>
          </a:bodyPr>
          <a:lstStyle/>
          <a:p>
            <a:pPr marL="0" indent="0">
              <a:buNone/>
            </a:pPr>
            <a:r>
              <a:rPr lang="en-US" sz="2200" kern="1200" dirty="0">
                <a:solidFill>
                  <a:schemeClr val="tx2"/>
                </a:solidFill>
                <a:latin typeface="+mn-lt"/>
                <a:ea typeface="+mn-ea"/>
                <a:cs typeface="+mn-cs"/>
              </a:rPr>
              <a:t>Adam Ben-Kiki</a:t>
            </a:r>
          </a:p>
          <a:p>
            <a:pPr marL="0" indent="0">
              <a:buNone/>
            </a:pPr>
            <a:r>
              <a:rPr lang="en-US" sz="1600" dirty="0"/>
              <a:t>Data Analyst</a:t>
            </a:r>
          </a:p>
          <a:p>
            <a:pPr marL="0" indent="0">
              <a:buNone/>
            </a:pPr>
            <a:r>
              <a:rPr lang="en-US" sz="2200" dirty="0"/>
              <a:t>linkedin.com/in/</a:t>
            </a:r>
            <a:r>
              <a:rPr lang="en-US" sz="2200" dirty="0" err="1"/>
              <a:t>adam</a:t>
            </a:r>
            <a:r>
              <a:rPr lang="en-US" sz="2200" dirty="0"/>
              <a:t>-ben-</a:t>
            </a:r>
            <a:r>
              <a:rPr lang="en-US" sz="2200" dirty="0" err="1"/>
              <a:t>kiki</a:t>
            </a:r>
            <a:endParaRPr lang="en-US" sz="2200" dirty="0"/>
          </a:p>
          <a:p>
            <a:pPr marL="0" indent="0">
              <a:buNone/>
            </a:pPr>
            <a:r>
              <a:rPr lang="en-US" sz="2200" dirty="0"/>
              <a:t>github.com/AdamBK100</a:t>
            </a:r>
          </a:p>
          <a:p>
            <a:pPr marL="0" indent="0">
              <a:buNone/>
            </a:pPr>
            <a:r>
              <a:rPr lang="en-US" sz="2200" kern="1200" dirty="0">
                <a:solidFill>
                  <a:schemeClr val="tx2"/>
                </a:solidFill>
                <a:latin typeface="+mn-lt"/>
                <a:ea typeface="+mn-ea"/>
                <a:cs typeface="+mn-cs"/>
              </a:rPr>
              <a:t>Adambk486@gmail.com</a:t>
            </a:r>
          </a:p>
        </p:txBody>
      </p:sp>
      <p:pic>
        <p:nvPicPr>
          <p:cNvPr id="36" name="Picture Placeholder 35" descr="Logo, icon&#10;&#10;Description automatically generated">
            <a:extLst>
              <a:ext uri="{FF2B5EF4-FFF2-40B4-BE49-F238E27FC236}">
                <a16:creationId xmlns:a16="http://schemas.microsoft.com/office/drawing/2014/main" id="{BB3E2B51-62E1-4C2D-86B7-1C4FF75F21CD}"/>
              </a:ext>
            </a:extLst>
          </p:cNvPr>
          <p:cNvPicPr>
            <a:picLocks noGrp="1" noChangeAspect="1"/>
          </p:cNvPicPr>
          <p:nvPr>
            <p:ph type="pic" sz="quarter" idx="13"/>
          </p:nvPr>
        </p:nvPicPr>
        <p:blipFill rotWithShape="1">
          <a:blip r:embed="rId2"/>
          <a:srcRect l="5073" r="5928" b="1"/>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80" name="Bottom Right">
            <a:extLst>
              <a:ext uri="{FF2B5EF4-FFF2-40B4-BE49-F238E27FC236}">
                <a16:creationId xmlns:a16="http://schemas.microsoft.com/office/drawing/2014/main" id="{A7C60A7A-4212-46AC-80A2-DE231DD3D1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1" name="Freeform: Shape 180">
              <a:extLst>
                <a:ext uri="{FF2B5EF4-FFF2-40B4-BE49-F238E27FC236}">
                  <a16:creationId xmlns:a16="http://schemas.microsoft.com/office/drawing/2014/main" id="{7EDA875D-6B8A-4B32-89EB-F4CD6D1FC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2" name="Graphic 157">
              <a:extLst>
                <a:ext uri="{FF2B5EF4-FFF2-40B4-BE49-F238E27FC236}">
                  <a16:creationId xmlns:a16="http://schemas.microsoft.com/office/drawing/2014/main" id="{AA7D7CCE-E90B-483E-AFF7-CF95CABC97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4" name="Freeform: Shape 183">
                <a:extLst>
                  <a:ext uri="{FF2B5EF4-FFF2-40B4-BE49-F238E27FC236}">
                    <a16:creationId xmlns:a16="http://schemas.microsoft.com/office/drawing/2014/main" id="{67F2D919-84B6-4EC4-87F5-BDFF145BB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5" name="Freeform: Shape 184">
                <a:extLst>
                  <a:ext uri="{FF2B5EF4-FFF2-40B4-BE49-F238E27FC236}">
                    <a16:creationId xmlns:a16="http://schemas.microsoft.com/office/drawing/2014/main" id="{65C8244C-685B-42CF-B028-C7ADE067C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6" name="Freeform: Shape 185">
                <a:extLst>
                  <a:ext uri="{FF2B5EF4-FFF2-40B4-BE49-F238E27FC236}">
                    <a16:creationId xmlns:a16="http://schemas.microsoft.com/office/drawing/2014/main" id="{0420B7EF-9249-4974-A978-AAD55C81B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7" name="Freeform: Shape 186">
                <a:extLst>
                  <a:ext uri="{FF2B5EF4-FFF2-40B4-BE49-F238E27FC236}">
                    <a16:creationId xmlns:a16="http://schemas.microsoft.com/office/drawing/2014/main" id="{05BD8B59-E1C0-4320-BFC1-66D139E80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A983471C-A7FE-4ED8-BE9B-601CEC61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E8B842F2-803D-4F74-BBF6-6965BC0F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94ECDF1E-AE5F-46C4-A134-C28C6D6B7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82">
              <a:extLst>
                <a:ext uri="{FF2B5EF4-FFF2-40B4-BE49-F238E27FC236}">
                  <a16:creationId xmlns:a16="http://schemas.microsoft.com/office/drawing/2014/main" id="{C0E491A0-7D49-4A1F-B2DB-C94F56329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2"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15507" y="3369564"/>
            <a:ext cx="118872" cy="118872"/>
            <a:chOff x="1175347" y="3733800"/>
            <a:chExt cx="118872" cy="118872"/>
          </a:xfrm>
        </p:grpSpPr>
        <p:cxnSp>
          <p:nvCxnSpPr>
            <p:cNvPr id="193" name="Straight Connector 192">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94" name="Straight Connector 193">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Date Placeholder 4">
            <a:extLst>
              <a:ext uri="{FF2B5EF4-FFF2-40B4-BE49-F238E27FC236}">
                <a16:creationId xmlns:a16="http://schemas.microsoft.com/office/drawing/2014/main" id="{3273AC66-B005-46E0-ACD6-878F66F4041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cap="all" dirty="0">
                <a:cs typeface="Segoe UI Semilight" panose="020B0402040204020203" pitchFamily="34" charset="0"/>
              </a:rPr>
              <a:t>9-22</a:t>
            </a:r>
          </a:p>
        </p:txBody>
      </p:sp>
      <p:sp>
        <p:nvSpPr>
          <p:cNvPr id="6" name="Footer Placeholder 5">
            <a:extLst>
              <a:ext uri="{FF2B5EF4-FFF2-40B4-BE49-F238E27FC236}">
                <a16:creationId xmlns:a16="http://schemas.microsoft.com/office/drawing/2014/main" id="{A1102678-0CBB-4D5C-8339-BD7A3BB839D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err="1">
                <a:solidFill>
                  <a:schemeClr val="accent1"/>
                </a:solidFill>
                <a:latin typeface="+mn-lt"/>
                <a:ea typeface="+mn-ea"/>
                <a:cs typeface="Segoe UI Semilight" panose="020B0402040204020203" pitchFamily="34" charset="0"/>
              </a:rPr>
              <a:t>Cyclistic</a:t>
            </a:r>
            <a:r>
              <a:rPr lang="en-US" kern="1200" cap="all" spc="200" dirty="0">
                <a:solidFill>
                  <a:schemeClr val="accent1"/>
                </a:solidFill>
                <a:latin typeface="+mn-lt"/>
                <a:ea typeface="+mn-ea"/>
                <a:cs typeface="Segoe UI Semilight" panose="020B0402040204020203" pitchFamily="34" charset="0"/>
              </a:rPr>
              <a:t> Presentation</a:t>
            </a:r>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17</a:t>
            </a:fld>
            <a:endParaRPr lang="en-US" cap="all">
              <a:cs typeface="Segoe UI Semilight" panose="020B0402040204020203" pitchFamily="34" charset="0"/>
            </a:endParaRPr>
          </a:p>
        </p:txBody>
      </p:sp>
    </p:spTree>
    <p:extLst>
      <p:ext uri="{BB962C8B-B14F-4D97-AF65-F5344CB8AC3E}">
        <p14:creationId xmlns:p14="http://schemas.microsoft.com/office/powerpoint/2010/main" val="168474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2612571" y="0"/>
            <a:ext cx="6976036" cy="1372440"/>
          </a:xfrm>
        </p:spPr>
        <p:txBody>
          <a:bodyPr/>
          <a:lstStyle/>
          <a:p>
            <a:r>
              <a:rPr lang="en-US" dirty="0">
                <a:latin typeface="Arial" panose="020B0604020202020204" pitchFamily="34" charset="0"/>
                <a:cs typeface="Arial" panose="020B0604020202020204" pitchFamily="34" charset="0"/>
              </a:rPr>
              <a:t>Company Strategic goal:</a:t>
            </a:r>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13067" y="1060954"/>
            <a:ext cx="11489393" cy="3785763"/>
          </a:xfrm>
        </p:spPr>
        <p:txBody>
          <a:bodyPr/>
          <a:lstStyle/>
          <a:p>
            <a:pPr marL="0" indent="0" algn="ctr">
              <a:buNone/>
            </a:pPr>
            <a:r>
              <a:rPr lang="en-GB" sz="4400" dirty="0">
                <a:latin typeface="Arial" panose="020B0604020202020204" pitchFamily="34" charset="0"/>
                <a:cs typeface="Arial" panose="020B0604020202020204" pitchFamily="34" charset="0"/>
              </a:rPr>
              <a:t>Design marketing strategies aimed at converting casual riders into annual members</a:t>
            </a:r>
          </a:p>
          <a:p>
            <a:pPr marL="0" indent="0" algn="ctr">
              <a:buNone/>
            </a:pPr>
            <a:endParaRPr lang="en-US" sz="3600" dirty="0">
              <a:latin typeface="Arial" panose="020B0604020202020204" pitchFamily="34" charset="0"/>
              <a:cs typeface="Arial" panose="020B0604020202020204" pitchFamily="34" charset="0"/>
            </a:endParaRPr>
          </a:p>
          <a:p>
            <a:pPr marL="0" indent="0" algn="ctr">
              <a:buNone/>
            </a:pPr>
            <a:r>
              <a:rPr lang="en-US" sz="3600" dirty="0">
                <a:latin typeface="Arial" panose="020B0604020202020204" pitchFamily="34" charset="0"/>
                <a:cs typeface="Arial" panose="020B0604020202020204" pitchFamily="34" charset="0"/>
              </a:rPr>
              <a:t>My Main Task:</a:t>
            </a:r>
            <a:r>
              <a:rPr lang="en-GB" sz="2000" dirty="0">
                <a:latin typeface="Arial" panose="020B0604020202020204" pitchFamily="34" charset="0"/>
                <a:cs typeface="Arial" panose="020B0604020202020204" pitchFamily="34" charset="0"/>
              </a:rPr>
              <a:t> </a:t>
            </a:r>
          </a:p>
          <a:p>
            <a:pPr marL="0" indent="0" algn="ctr">
              <a:buNone/>
            </a:pPr>
            <a:r>
              <a:rPr lang="en-GB" sz="3200" dirty="0">
                <a:latin typeface="Arial" panose="020B0604020202020204" pitchFamily="34" charset="0"/>
                <a:cs typeface="Arial" panose="020B0604020202020204" pitchFamily="34" charset="0"/>
              </a:rPr>
              <a:t>How do annual members and casual riders use </a:t>
            </a:r>
            <a:r>
              <a:rPr lang="en-GB" sz="3200" dirty="0" err="1">
                <a:latin typeface="Arial" panose="020B0604020202020204" pitchFamily="34" charset="0"/>
                <a:cs typeface="Arial" panose="020B0604020202020204" pitchFamily="34" charset="0"/>
              </a:rPr>
              <a:t>Cyclistic</a:t>
            </a:r>
            <a:r>
              <a:rPr lang="en-GB" sz="3200" dirty="0">
                <a:latin typeface="Arial" panose="020B0604020202020204" pitchFamily="34" charset="0"/>
                <a:cs typeface="Arial" panose="020B0604020202020204" pitchFamily="34" charset="0"/>
              </a:rPr>
              <a:t> bikes differently?</a:t>
            </a:r>
            <a:endParaRPr lang="en-US" sz="3200" dirty="0">
              <a:latin typeface="Arial" panose="020B0604020202020204" pitchFamily="34" charset="0"/>
              <a:cs typeface="Arial" panose="020B0604020202020204" pitchFamily="34" charset="0"/>
            </a:endParaRPr>
          </a:p>
        </p:txBody>
      </p:sp>
      <p:sp>
        <p:nvSpPr>
          <p:cNvPr id="15" name="Date Placeholder 14">
            <a:extLst>
              <a:ext uri="{FF2B5EF4-FFF2-40B4-BE49-F238E27FC236}">
                <a16:creationId xmlns:a16="http://schemas.microsoft.com/office/drawing/2014/main" id="{451E2818-7858-47A9-B0A9-1207A9B5DD44}"/>
              </a:ext>
            </a:extLst>
          </p:cNvPr>
          <p:cNvSpPr>
            <a:spLocks noGrp="1"/>
          </p:cNvSpPr>
          <p:nvPr>
            <p:ph type="dt" sz="half" idx="10"/>
          </p:nvPr>
        </p:nvSpPr>
        <p:spPr>
          <a:xfrm>
            <a:off x="838200" y="6356350"/>
            <a:ext cx="2743200" cy="365125"/>
          </a:xfrm>
        </p:spPr>
        <p:txBody>
          <a:bodyPr/>
          <a:lstStyle/>
          <a:p>
            <a:r>
              <a:rPr lang="en-US" dirty="0"/>
              <a:t>9-22</a:t>
            </a:r>
          </a:p>
        </p:txBody>
      </p:sp>
      <p:sp>
        <p:nvSpPr>
          <p:cNvPr id="16" name="Footer Placeholder 15">
            <a:extLst>
              <a:ext uri="{FF2B5EF4-FFF2-40B4-BE49-F238E27FC236}">
                <a16:creationId xmlns:a16="http://schemas.microsoft.com/office/drawing/2014/main" id="{7F9C4192-16E2-429C-BFC6-9D878AC8BB6B}"/>
              </a:ext>
            </a:extLst>
          </p:cNvPr>
          <p:cNvSpPr>
            <a:spLocks noGrp="1"/>
          </p:cNvSpPr>
          <p:nvPr>
            <p:ph type="ftr" sz="quarter" idx="11"/>
          </p:nvPr>
        </p:nvSpPr>
        <p:spPr>
          <a:xfrm>
            <a:off x="4038600" y="6356350"/>
            <a:ext cx="4114800" cy="365125"/>
          </a:xfrm>
        </p:spPr>
        <p:txBody>
          <a:bodyPr/>
          <a:lstStyle/>
          <a:p>
            <a:r>
              <a:rPr lang="en-US" dirty="0" err="1"/>
              <a:t>Cyclistic</a:t>
            </a:r>
            <a:r>
              <a:rPr lang="en-US" dirty="0"/>
              <a:t> Presentation</a:t>
            </a:r>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dirty="0"/>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6421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16FF3F7F-0FCE-41C0-AFCB-B82DA0F93C9D}"/>
              </a:ext>
            </a:extLst>
          </p:cNvPr>
          <p:cNvSpPr>
            <a:spLocks noGrp="1"/>
          </p:cNvSpPr>
          <p:nvPr>
            <p:ph type="title"/>
          </p:nvPr>
        </p:nvSpPr>
        <p:spPr>
          <a:xfrm>
            <a:off x="1988376" y="2108938"/>
            <a:ext cx="2050224" cy="1436695"/>
          </a:xfrm>
        </p:spPr>
        <p:txBody>
          <a:bodyPr/>
          <a:lstStyle/>
          <a:p>
            <a:r>
              <a:rPr lang="en-US" dirty="0"/>
              <a:t>ASK:</a:t>
            </a:r>
          </a:p>
        </p:txBody>
      </p:sp>
      <p:sp>
        <p:nvSpPr>
          <p:cNvPr id="21" name="Text Placeholder 20">
            <a:extLst>
              <a:ext uri="{FF2B5EF4-FFF2-40B4-BE49-F238E27FC236}">
                <a16:creationId xmlns:a16="http://schemas.microsoft.com/office/drawing/2014/main" id="{12624401-DD7F-41EC-8255-1B883631DF24}"/>
              </a:ext>
            </a:extLst>
          </p:cNvPr>
          <p:cNvSpPr>
            <a:spLocks noGrp="1"/>
          </p:cNvSpPr>
          <p:nvPr>
            <p:ph type="body" sz="quarter" idx="15"/>
          </p:nvPr>
        </p:nvSpPr>
        <p:spPr>
          <a:xfrm>
            <a:off x="3930931" y="183398"/>
            <a:ext cx="6705967" cy="5999260"/>
          </a:xfrm>
        </p:spPr>
        <p:txBody>
          <a:bodyPr/>
          <a:lstStyle/>
          <a:p>
            <a:pPr marL="0" marR="0">
              <a:lnSpc>
                <a:spcPct val="120000"/>
              </a:lnSpc>
              <a:spcBef>
                <a:spcPts val="600"/>
              </a:spcBef>
              <a:spcAft>
                <a:spcPts val="600"/>
              </a:spcAft>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My initial questions that guided me were: Who is using our services?</a:t>
            </a:r>
          </a:p>
          <a:p>
            <a:pPr marL="742950" marR="0" lvl="1" indent="-285750">
              <a:lnSpc>
                <a:spcPct val="120000"/>
              </a:lnSpc>
              <a:spcBef>
                <a:spcPts val="0"/>
              </a:spcBef>
              <a:spcAft>
                <a:spcPts val="0"/>
              </a:spcAft>
              <a:buFont typeface="Symbol" panose="05050102010706020507" pitchFamily="18" charset="2"/>
              <a:buChar char=""/>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Social-economic status</a:t>
            </a:r>
          </a:p>
          <a:p>
            <a:pPr marL="742950" marR="0" lvl="1" indent="-285750">
              <a:lnSpc>
                <a:spcPct val="120000"/>
              </a:lnSpc>
              <a:spcBef>
                <a:spcPts val="0"/>
              </a:spcBef>
              <a:spcAft>
                <a:spcPts val="0"/>
              </a:spcAft>
              <a:buFont typeface="Symbol" panose="05050102010706020507" pitchFamily="18" charset="2"/>
              <a:buChar char=""/>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age</a:t>
            </a:r>
          </a:p>
          <a:p>
            <a:pPr marL="342900" marR="0" lvl="0" indent="-342900">
              <a:lnSpc>
                <a:spcPct val="120000"/>
              </a:lnSpc>
              <a:spcBef>
                <a:spcPts val="0"/>
              </a:spcBef>
              <a:spcAft>
                <a:spcPts val="0"/>
              </a:spcAft>
              <a:buFont typeface="+mj-lt"/>
              <a:buAutoNum type="arabicPeriod"/>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Why are they using our services?</a:t>
            </a:r>
          </a:p>
          <a:p>
            <a:pPr marL="742950" marR="0" lvl="1" indent="-285750">
              <a:lnSpc>
                <a:spcPct val="120000"/>
              </a:lnSpc>
              <a:spcBef>
                <a:spcPts val="0"/>
              </a:spcBef>
              <a:spcAft>
                <a:spcPts val="0"/>
              </a:spcAft>
              <a:buFont typeface="Symbol" panose="05050102010706020507" pitchFamily="18" charset="2"/>
              <a:buChar char=""/>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For business or pleasure?</a:t>
            </a:r>
          </a:p>
          <a:p>
            <a:pPr marL="342900" marR="0" lvl="0" indent="-342900">
              <a:lnSpc>
                <a:spcPct val="120000"/>
              </a:lnSpc>
              <a:spcBef>
                <a:spcPts val="0"/>
              </a:spcBef>
              <a:spcAft>
                <a:spcPts val="0"/>
              </a:spcAft>
              <a:buFont typeface="+mj-lt"/>
              <a:buAutoNum type="arabicPeriod"/>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How are they using our services?</a:t>
            </a:r>
          </a:p>
          <a:p>
            <a:pPr marL="742950" marR="0" lvl="1" indent="-285750">
              <a:lnSpc>
                <a:spcPct val="120000"/>
              </a:lnSpc>
              <a:spcBef>
                <a:spcPts val="0"/>
              </a:spcBef>
              <a:spcAft>
                <a:spcPts val="0"/>
              </a:spcAft>
              <a:buFont typeface="Symbol" panose="05050102010706020507" pitchFamily="18" charset="2"/>
              <a:buChar char=""/>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On what days, seasons of the year</a:t>
            </a:r>
          </a:p>
          <a:p>
            <a:pPr marL="742950" marR="0" lvl="1" indent="-285750">
              <a:lnSpc>
                <a:spcPct val="120000"/>
              </a:lnSpc>
              <a:spcBef>
                <a:spcPts val="0"/>
              </a:spcBef>
              <a:spcAft>
                <a:spcPts val="600"/>
              </a:spcAft>
              <a:buFont typeface="Symbol" panose="05050102010706020507" pitchFamily="18" charset="2"/>
              <a:buChar char=""/>
            </a:pPr>
            <a:r>
              <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How often?</a:t>
            </a:r>
          </a:p>
        </p:txBody>
      </p:sp>
      <p:sp>
        <p:nvSpPr>
          <p:cNvPr id="2" name="Date Placeholder 1">
            <a:extLst>
              <a:ext uri="{FF2B5EF4-FFF2-40B4-BE49-F238E27FC236}">
                <a16:creationId xmlns:a16="http://schemas.microsoft.com/office/drawing/2014/main" id="{BF75D855-4F99-4212-ACCC-5FDA1414EA64}"/>
              </a:ext>
            </a:extLst>
          </p:cNvPr>
          <p:cNvSpPr>
            <a:spLocks noGrp="1"/>
          </p:cNvSpPr>
          <p:nvPr>
            <p:ph type="dt" sz="half" idx="11"/>
          </p:nvPr>
        </p:nvSpPr>
        <p:spPr/>
        <p:txBody>
          <a:bodyPr/>
          <a:lstStyle/>
          <a:p>
            <a:r>
              <a:rPr lang="en-US" dirty="0"/>
              <a:t>9-22</a:t>
            </a:r>
          </a:p>
        </p:txBody>
      </p:sp>
      <p:sp>
        <p:nvSpPr>
          <p:cNvPr id="3" name="Footer Placeholder 2">
            <a:extLst>
              <a:ext uri="{FF2B5EF4-FFF2-40B4-BE49-F238E27FC236}">
                <a16:creationId xmlns:a16="http://schemas.microsoft.com/office/drawing/2014/main" id="{8863152A-251D-42BB-96FE-4F3CC1897A1B}"/>
              </a:ext>
            </a:extLst>
          </p:cNvPr>
          <p:cNvSpPr>
            <a:spLocks noGrp="1"/>
          </p:cNvSpPr>
          <p:nvPr>
            <p:ph type="ftr" sz="quarter" idx="12"/>
          </p:nvPr>
        </p:nvSpPr>
        <p:spPr/>
        <p:txBody>
          <a:bodyPr/>
          <a:lstStyle/>
          <a:p>
            <a:r>
              <a:rPr lang="en-US" dirty="0" err="1"/>
              <a:t>Cyclistic</a:t>
            </a:r>
            <a:r>
              <a:rPr lang="en-US" dirty="0"/>
              <a:t> Presentation</a:t>
            </a:r>
          </a:p>
        </p:txBody>
      </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3</a:t>
            </a:fld>
            <a:endParaRPr lang="en-US" dirty="0"/>
          </a:p>
        </p:txBody>
      </p:sp>
    </p:spTree>
    <p:extLst>
      <p:ext uri="{BB962C8B-B14F-4D97-AF65-F5344CB8AC3E}">
        <p14:creationId xmlns:p14="http://schemas.microsoft.com/office/powerpoint/2010/main" val="216947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706B91-250D-4CF1-B325-5A9273131DFA}"/>
              </a:ext>
            </a:extLst>
          </p:cNvPr>
          <p:cNvSpPr>
            <a:spLocks noGrp="1"/>
          </p:cNvSpPr>
          <p:nvPr>
            <p:ph type="ctrTitle"/>
          </p:nvPr>
        </p:nvSpPr>
        <p:spPr>
          <a:xfrm>
            <a:off x="1005653" y="744909"/>
            <a:ext cx="5581561" cy="1578413"/>
          </a:xfrm>
        </p:spPr>
        <p:txBody>
          <a:bodyPr/>
          <a:lstStyle/>
          <a:p>
            <a:r>
              <a:rPr lang="en-US" dirty="0"/>
              <a:t>Data preparation and cleaning</a:t>
            </a:r>
          </a:p>
        </p:txBody>
      </p:sp>
      <p:sp>
        <p:nvSpPr>
          <p:cNvPr id="7" name="Text Placeholder 6">
            <a:extLst>
              <a:ext uri="{FF2B5EF4-FFF2-40B4-BE49-F238E27FC236}">
                <a16:creationId xmlns:a16="http://schemas.microsoft.com/office/drawing/2014/main" id="{42B844A9-8E53-4442-8CBA-6B67F7C2DAEC}"/>
              </a:ext>
            </a:extLst>
          </p:cNvPr>
          <p:cNvSpPr>
            <a:spLocks noGrp="1"/>
          </p:cNvSpPr>
          <p:nvPr>
            <p:ph type="body" sz="quarter" idx="13"/>
          </p:nvPr>
        </p:nvSpPr>
        <p:spPr>
          <a:xfrm>
            <a:off x="634482" y="5439746"/>
            <a:ext cx="5959993" cy="689591"/>
          </a:xfrm>
        </p:spPr>
        <p:txBody>
          <a:bodyPr/>
          <a:lstStyle/>
          <a:p>
            <a:r>
              <a:rPr lang="en-US" sz="2400" dirty="0"/>
              <a:t>I’ll try to make this boring part quick</a:t>
            </a:r>
          </a:p>
        </p:txBody>
      </p:sp>
      <p:pic>
        <p:nvPicPr>
          <p:cNvPr id="25" name="Picture Placeholder 24">
            <a:extLst>
              <a:ext uri="{FF2B5EF4-FFF2-40B4-BE49-F238E27FC236}">
                <a16:creationId xmlns:a16="http://schemas.microsoft.com/office/drawing/2014/main" id="{ABE8B1C3-3716-432D-AEA3-138B3ADB4B11}"/>
              </a:ext>
            </a:extLst>
          </p:cNvPr>
          <p:cNvPicPr>
            <a:picLocks noGrp="1" noChangeAspect="1"/>
          </p:cNvPicPr>
          <p:nvPr>
            <p:ph type="pic" sz="quarter" idx="14"/>
          </p:nvPr>
        </p:nvPicPr>
        <p:blipFill>
          <a:blip r:embed="rId3"/>
          <a:srcRect/>
          <a:stretch/>
        </p:blipFill>
        <p:spPr>
          <a:xfrm>
            <a:off x="6632018" y="920815"/>
            <a:ext cx="2478719" cy="4957047"/>
          </a:xfrm>
        </p:spPr>
      </p:pic>
      <p:pic>
        <p:nvPicPr>
          <p:cNvPr id="29" name="Picture Placeholder 28">
            <a:extLst>
              <a:ext uri="{FF2B5EF4-FFF2-40B4-BE49-F238E27FC236}">
                <a16:creationId xmlns:a16="http://schemas.microsoft.com/office/drawing/2014/main" id="{48D3C036-4E76-4346-A185-09B6625983C8}"/>
              </a:ext>
            </a:extLst>
          </p:cNvPr>
          <p:cNvPicPr>
            <a:picLocks noGrp="1" noChangeAspect="1"/>
          </p:cNvPicPr>
          <p:nvPr>
            <p:ph type="pic" sz="quarter" idx="15"/>
          </p:nvPr>
        </p:nvPicPr>
        <p:blipFill>
          <a:blip r:embed="rId4"/>
          <a:srcRect/>
          <a:stretch/>
        </p:blipFill>
        <p:spPr>
          <a:xfrm>
            <a:off x="9244935" y="920815"/>
            <a:ext cx="2410165" cy="2465805"/>
          </a:xfrm>
        </p:spPr>
      </p:pic>
      <p:pic>
        <p:nvPicPr>
          <p:cNvPr id="33" name="Picture Placeholder 32">
            <a:extLst>
              <a:ext uri="{FF2B5EF4-FFF2-40B4-BE49-F238E27FC236}">
                <a16:creationId xmlns:a16="http://schemas.microsoft.com/office/drawing/2014/main" id="{5FDA72C0-B9C6-43C5-A7E4-ADA14BAE0D10}"/>
              </a:ext>
            </a:extLst>
          </p:cNvPr>
          <p:cNvPicPr>
            <a:picLocks noGrp="1" noChangeAspect="1"/>
          </p:cNvPicPr>
          <p:nvPr>
            <p:ph type="pic" sz="quarter" idx="16"/>
          </p:nvPr>
        </p:nvPicPr>
        <p:blipFill>
          <a:blip r:embed="rId5"/>
          <a:srcRect/>
          <a:stretch/>
        </p:blipFill>
        <p:spPr>
          <a:xfrm>
            <a:off x="9244934" y="3471380"/>
            <a:ext cx="2410165" cy="2406481"/>
          </a:xfrm>
        </p:spPr>
      </p:pic>
    </p:spTree>
    <p:extLst>
      <p:ext uri="{BB962C8B-B14F-4D97-AF65-F5344CB8AC3E}">
        <p14:creationId xmlns:p14="http://schemas.microsoft.com/office/powerpoint/2010/main" val="243285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9F2B545-6E12-45A6-8EF5-C75FCEA2C5A9}"/>
              </a:ext>
            </a:extLst>
          </p:cNvPr>
          <p:cNvSpPr>
            <a:spLocks noGrp="1"/>
          </p:cNvSpPr>
          <p:nvPr>
            <p:ph type="title"/>
          </p:nvPr>
        </p:nvSpPr>
        <p:spPr>
          <a:xfrm>
            <a:off x="1198181" y="0"/>
            <a:ext cx="9988166" cy="954368"/>
          </a:xfrm>
        </p:spPr>
        <p:txBody>
          <a:bodyPr/>
          <a:lstStyle/>
          <a:p>
            <a:r>
              <a:rPr lang="en-US" dirty="0"/>
              <a:t>Preparing &amp; Cleaning</a:t>
            </a:r>
          </a:p>
        </p:txBody>
      </p:sp>
      <p:sp>
        <p:nvSpPr>
          <p:cNvPr id="12" name="Date Placeholder 11">
            <a:extLst>
              <a:ext uri="{FF2B5EF4-FFF2-40B4-BE49-F238E27FC236}">
                <a16:creationId xmlns:a16="http://schemas.microsoft.com/office/drawing/2014/main" id="{70DE6BB8-0AE7-4EBB-A295-038A0C0946BE}"/>
              </a:ext>
            </a:extLst>
          </p:cNvPr>
          <p:cNvSpPr>
            <a:spLocks noGrp="1"/>
          </p:cNvSpPr>
          <p:nvPr>
            <p:ph type="dt" sz="half" idx="10"/>
          </p:nvPr>
        </p:nvSpPr>
        <p:spPr>
          <a:xfrm>
            <a:off x="838200" y="6356350"/>
            <a:ext cx="2743200" cy="365125"/>
          </a:xfrm>
        </p:spPr>
        <p:txBody>
          <a:bodyPr/>
          <a:lstStyle/>
          <a:p>
            <a:r>
              <a:rPr lang="en-US" dirty="0"/>
              <a:t>9-22</a:t>
            </a:r>
          </a:p>
        </p:txBody>
      </p:sp>
      <p:sp>
        <p:nvSpPr>
          <p:cNvPr id="13" name="Footer Placeholder 12">
            <a:extLst>
              <a:ext uri="{FF2B5EF4-FFF2-40B4-BE49-F238E27FC236}">
                <a16:creationId xmlns:a16="http://schemas.microsoft.com/office/drawing/2014/main" id="{ADAD8DE8-59D5-4E2F-9BA2-D2B489A4783E}"/>
              </a:ext>
            </a:extLst>
          </p:cNvPr>
          <p:cNvSpPr>
            <a:spLocks noGrp="1"/>
          </p:cNvSpPr>
          <p:nvPr>
            <p:ph type="ftr" sz="quarter" idx="11"/>
          </p:nvPr>
        </p:nvSpPr>
        <p:spPr>
          <a:xfrm>
            <a:off x="4038600" y="6356350"/>
            <a:ext cx="4114800" cy="365125"/>
          </a:xfrm>
        </p:spPr>
        <p:txBody>
          <a:bodyPr/>
          <a:lstStyle/>
          <a:p>
            <a:r>
              <a:rPr lang="en-US" dirty="0" err="1"/>
              <a:t>Cyclistic</a:t>
            </a:r>
            <a:r>
              <a:rPr lang="en-US" dirty="0"/>
              <a:t> Presentation</a:t>
            </a:r>
          </a:p>
        </p:txBody>
      </p:sp>
      <p:sp>
        <p:nvSpPr>
          <p:cNvPr id="14" name="Slide Number Placeholder 13">
            <a:extLst>
              <a:ext uri="{FF2B5EF4-FFF2-40B4-BE49-F238E27FC236}">
                <a16:creationId xmlns:a16="http://schemas.microsoft.com/office/drawing/2014/main" id="{FA73A0F1-D50D-4F9F-8BF5-988DB6B37E29}"/>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5</a:t>
            </a:fld>
            <a:endParaRPr lang="en-US" dirty="0"/>
          </a:p>
        </p:txBody>
      </p:sp>
      <p:sp>
        <p:nvSpPr>
          <p:cNvPr id="9" name="Text Placeholder 20">
            <a:extLst>
              <a:ext uri="{FF2B5EF4-FFF2-40B4-BE49-F238E27FC236}">
                <a16:creationId xmlns:a16="http://schemas.microsoft.com/office/drawing/2014/main" id="{7B0DA029-1723-4C51-B1FA-ADB92D66EA52}"/>
              </a:ext>
            </a:extLst>
          </p:cNvPr>
          <p:cNvSpPr txBox="1">
            <a:spLocks/>
          </p:cNvSpPr>
          <p:nvPr/>
        </p:nvSpPr>
        <p:spPr>
          <a:xfrm>
            <a:off x="1005653" y="954368"/>
            <a:ext cx="11040167" cy="5297142"/>
          </a:xfrm>
          <a:prstGeom prst="rect">
            <a:avLst/>
          </a:prstGeom>
        </p:spPr>
        <p:txBody>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I connected to 12 main CSV files containing one whole year of </a:t>
            </a:r>
            <a:r>
              <a:rPr lang="en-US" dirty="0" err="1">
                <a:solidFill>
                  <a:srgbClr val="595959"/>
                </a:solidFill>
                <a:latin typeface="Arial" panose="020B0604020202020204" pitchFamily="34" charset="0"/>
                <a:ea typeface="Arial" panose="020B0604020202020204" pitchFamily="34" charset="0"/>
                <a:cs typeface="Times New Roman" panose="02020603050405020304" pitchFamily="18" charset="0"/>
              </a:rPr>
              <a:t>Cyclistic’s</a:t>
            </a: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 data. This resulted in </a:t>
            </a:r>
            <a:r>
              <a:rPr lang="en-US" b="1" dirty="0">
                <a:solidFill>
                  <a:srgbClr val="595959"/>
                </a:solidFill>
                <a:latin typeface="Arial" panose="020B0604020202020204" pitchFamily="34" charset="0"/>
                <a:ea typeface="Arial" panose="020B0604020202020204" pitchFamily="34" charset="0"/>
                <a:cs typeface="Times New Roman" panose="02020603050405020304" pitchFamily="18" charset="0"/>
              </a:rPr>
              <a:t>5.6 million </a:t>
            </a: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rows. For this I chose Power BI as my main ETL and model builder tool.</a:t>
            </a:r>
          </a:p>
          <a:p>
            <a:pPr marL="0">
              <a:lnSpc>
                <a:spcPct val="120000"/>
              </a:lnSpc>
              <a:spcBef>
                <a:spcPts val="600"/>
              </a:spcBef>
              <a:spcAft>
                <a:spcPts val="600"/>
              </a:spcAft>
            </a:pPr>
            <a:r>
              <a:rPr lang="en-US" sz="2800" dirty="0">
                <a:solidFill>
                  <a:srgbClr val="595959"/>
                </a:solidFill>
                <a:latin typeface="Arial" panose="020B0604020202020204" pitchFamily="34" charset="0"/>
                <a:ea typeface="Arial" panose="020B0604020202020204" pitchFamily="34" charset="0"/>
                <a:cs typeface="Times New Roman" panose="02020603050405020304" pitchFamily="18" charset="0"/>
              </a:rPr>
              <a:t> Created a Duration column.</a:t>
            </a:r>
          </a:p>
          <a:p>
            <a:pPr marL="0">
              <a:lnSpc>
                <a:spcPct val="120000"/>
              </a:lnSpc>
              <a:spcBef>
                <a:spcPts val="600"/>
              </a:spcBef>
              <a:spcAft>
                <a:spcPts val="600"/>
              </a:spcAft>
            </a:pPr>
            <a:r>
              <a:rPr lang="en-US" sz="2800" dirty="0">
                <a:solidFill>
                  <a:srgbClr val="595959"/>
                </a:solidFill>
                <a:latin typeface="Arial" panose="020B0604020202020204" pitchFamily="34" charset="0"/>
                <a:ea typeface="Arial" panose="020B0604020202020204" pitchFamily="34" charset="0"/>
                <a:cs typeface="Times New Roman" panose="02020603050405020304" pitchFamily="18" charset="0"/>
              </a:rPr>
              <a:t> Removed all NULL Station IDs</a:t>
            </a:r>
          </a:p>
          <a:p>
            <a:pPr marL="0">
              <a:lnSpc>
                <a:spcPct val="120000"/>
              </a:lnSpc>
              <a:spcBef>
                <a:spcPts val="600"/>
              </a:spcBef>
              <a:spcAft>
                <a:spcPts val="600"/>
              </a:spcAft>
            </a:pP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 Created a Flag column to filter out more defective data</a:t>
            </a:r>
            <a:endParaRPr lang="en-US" sz="2800"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a:p>
            <a:pPr marL="0" indent="0">
              <a:lnSpc>
                <a:spcPct val="120000"/>
              </a:lnSpc>
              <a:spcBef>
                <a:spcPts val="600"/>
              </a:spcBef>
              <a:spcAft>
                <a:spcPts val="600"/>
              </a:spcAft>
              <a:buNone/>
            </a:pPr>
            <a:r>
              <a:rPr lang="en-US" dirty="0">
                <a:solidFill>
                  <a:srgbClr val="595959"/>
                </a:solidFill>
                <a:latin typeface="Arial" panose="020B0604020202020204" pitchFamily="34" charset="0"/>
                <a:ea typeface="Arial" panose="020B0604020202020204" pitchFamily="34" charset="0"/>
                <a:cs typeface="Times New Roman" panose="02020603050405020304" pitchFamily="18" charset="0"/>
              </a:rPr>
              <a:t>The process resulted in reliable clean data of </a:t>
            </a:r>
            <a:r>
              <a:rPr lang="en-US" b="1" dirty="0">
                <a:solidFill>
                  <a:srgbClr val="595959"/>
                </a:solidFill>
                <a:latin typeface="Arial" panose="020B0604020202020204" pitchFamily="34" charset="0"/>
                <a:ea typeface="Arial" panose="020B0604020202020204" pitchFamily="34" charset="0"/>
                <a:cs typeface="Times New Roman" panose="02020603050405020304" pitchFamily="18" charset="0"/>
              </a:rPr>
              <a:t>4.4 million rows</a:t>
            </a:r>
            <a:endParaRPr lang="en-US" sz="2800" b="1"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412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1198181" y="0"/>
            <a:ext cx="9988166" cy="1325397"/>
          </a:xfrm>
        </p:spPr>
        <p:txBody>
          <a:bodyPr/>
          <a:lstStyle/>
          <a:p>
            <a:r>
              <a:rPr lang="en-US" dirty="0"/>
              <a:t>Plain Stats</a:t>
            </a:r>
          </a:p>
        </p:txBody>
      </p:sp>
      <p:sp>
        <p:nvSpPr>
          <p:cNvPr id="3" name="Date Placeholder 2">
            <a:extLst>
              <a:ext uri="{FF2B5EF4-FFF2-40B4-BE49-F238E27FC236}">
                <a16:creationId xmlns:a16="http://schemas.microsoft.com/office/drawing/2014/main" id="{8F40EB3B-C3A7-4904-8C17-EF1BD83F1747}"/>
              </a:ext>
            </a:extLst>
          </p:cNvPr>
          <p:cNvSpPr>
            <a:spLocks noGrp="1"/>
          </p:cNvSpPr>
          <p:nvPr>
            <p:ph type="dt" sz="half" idx="10"/>
          </p:nvPr>
        </p:nvSpPr>
        <p:spPr>
          <a:xfrm>
            <a:off x="838200" y="6356350"/>
            <a:ext cx="2743200" cy="365125"/>
          </a:xfrm>
        </p:spPr>
        <p:txBody>
          <a:bodyPr/>
          <a:lstStyle/>
          <a:p>
            <a:r>
              <a:rPr lang="en-US" dirty="0"/>
              <a:t>9-22</a:t>
            </a:r>
          </a:p>
        </p:txBody>
      </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a:lstStyle/>
          <a:p>
            <a:r>
              <a:rPr lang="en-US" dirty="0" err="1"/>
              <a:t>Cyclistic</a:t>
            </a:r>
            <a:r>
              <a:rPr lang="en-US" dirty="0"/>
              <a:t> Presentation</a:t>
            </a:r>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6</a:t>
            </a:fld>
            <a:endParaRPr lang="en-US" dirty="0"/>
          </a:p>
        </p:txBody>
      </p:sp>
      <p:pic>
        <p:nvPicPr>
          <p:cNvPr id="11" name="Picture 10">
            <a:extLst>
              <a:ext uri="{FF2B5EF4-FFF2-40B4-BE49-F238E27FC236}">
                <a16:creationId xmlns:a16="http://schemas.microsoft.com/office/drawing/2014/main" id="{4F054033-5D83-4707-8270-BD7877F04D9E}"/>
              </a:ext>
            </a:extLst>
          </p:cNvPr>
          <p:cNvPicPr>
            <a:picLocks noChangeAspect="1"/>
          </p:cNvPicPr>
          <p:nvPr/>
        </p:nvPicPr>
        <p:blipFill>
          <a:blip r:embed="rId2"/>
          <a:stretch>
            <a:fillRect/>
          </a:stretch>
        </p:blipFill>
        <p:spPr>
          <a:xfrm>
            <a:off x="1438275" y="1528276"/>
            <a:ext cx="9315450" cy="2476500"/>
          </a:xfrm>
          <a:prstGeom prst="rect">
            <a:avLst/>
          </a:prstGeom>
        </p:spPr>
      </p:pic>
      <p:sp>
        <p:nvSpPr>
          <p:cNvPr id="14" name="TextBox 13">
            <a:extLst>
              <a:ext uri="{FF2B5EF4-FFF2-40B4-BE49-F238E27FC236}">
                <a16:creationId xmlns:a16="http://schemas.microsoft.com/office/drawing/2014/main" id="{A0203684-DA2E-44E3-B958-C90793849136}"/>
              </a:ext>
            </a:extLst>
          </p:cNvPr>
          <p:cNvSpPr txBox="1"/>
          <p:nvPr/>
        </p:nvSpPr>
        <p:spPr>
          <a:xfrm>
            <a:off x="1331557" y="4197873"/>
            <a:ext cx="9422168" cy="1200329"/>
          </a:xfrm>
          <a:prstGeom prst="rect">
            <a:avLst/>
          </a:prstGeom>
          <a:noFill/>
        </p:spPr>
        <p:txBody>
          <a:bodyPr wrap="square">
            <a:spAutoFit/>
          </a:bodyPr>
          <a:lstStyle/>
          <a:p>
            <a:r>
              <a:rPr lang="en-US" sz="24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Most of our rides are from our annual members with ~60% of total rides however our casual members ride for a longer duration of time (17 minutes avg). </a:t>
            </a:r>
            <a:endParaRPr lang="en-US" sz="2400" dirty="0"/>
          </a:p>
        </p:txBody>
      </p:sp>
    </p:spTree>
    <p:extLst>
      <p:ext uri="{BB962C8B-B14F-4D97-AF65-F5344CB8AC3E}">
        <p14:creationId xmlns:p14="http://schemas.microsoft.com/office/powerpoint/2010/main" val="249144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7</a:t>
            </a:fld>
            <a:endParaRPr lang="en-US" dirty="0"/>
          </a:p>
        </p:txBody>
      </p:sp>
      <p:sp>
        <p:nvSpPr>
          <p:cNvPr id="14" name="TextBox 13">
            <a:extLst>
              <a:ext uri="{FF2B5EF4-FFF2-40B4-BE49-F238E27FC236}">
                <a16:creationId xmlns:a16="http://schemas.microsoft.com/office/drawing/2014/main" id="{A0203684-DA2E-44E3-B958-C90793849136}"/>
              </a:ext>
            </a:extLst>
          </p:cNvPr>
          <p:cNvSpPr txBox="1"/>
          <p:nvPr/>
        </p:nvSpPr>
        <p:spPr>
          <a:xfrm>
            <a:off x="554492" y="1399591"/>
            <a:ext cx="3961543" cy="3147208"/>
          </a:xfrm>
          <a:prstGeom prst="rect">
            <a:avLst/>
          </a:prstGeom>
          <a:noFill/>
        </p:spPr>
        <p:txBody>
          <a:bodyPr wrap="square">
            <a:spAutoFit/>
          </a:bodyPr>
          <a:lstStyle/>
          <a:p>
            <a:pPr marL="0" marR="0" algn="ctr">
              <a:lnSpc>
                <a:spcPct val="120000"/>
              </a:lnSpc>
              <a:spcBef>
                <a:spcPts val="600"/>
              </a:spcBef>
              <a:spcAft>
                <a:spcPts val="600"/>
              </a:spcAft>
            </a:pPr>
            <a:r>
              <a:rPr lang="en-US" sz="2800" b="1"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Our annual members are getting extra value from short distance rides and our casual members require longer rides.</a:t>
            </a:r>
            <a:endParaRPr lang="en-US" sz="2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C90E8526-06C2-4BE2-81B2-19E1086A01D0}"/>
              </a:ext>
            </a:extLst>
          </p:cNvPr>
          <p:cNvPicPr/>
          <p:nvPr/>
        </p:nvPicPr>
        <p:blipFill>
          <a:blip r:embed="rId2"/>
          <a:stretch>
            <a:fillRect/>
          </a:stretch>
        </p:blipFill>
        <p:spPr>
          <a:xfrm>
            <a:off x="4516035" y="0"/>
            <a:ext cx="7675965" cy="6858000"/>
          </a:xfrm>
          <a:prstGeom prst="rect">
            <a:avLst/>
          </a:prstGeom>
        </p:spPr>
      </p:pic>
      <p:sp>
        <p:nvSpPr>
          <p:cNvPr id="12" name="TextBox 11">
            <a:extLst>
              <a:ext uri="{FF2B5EF4-FFF2-40B4-BE49-F238E27FC236}">
                <a16:creationId xmlns:a16="http://schemas.microsoft.com/office/drawing/2014/main" id="{B5C1736A-BAD8-4D00-A169-3369C6A195B4}"/>
              </a:ext>
            </a:extLst>
          </p:cNvPr>
          <p:cNvSpPr txBox="1"/>
          <p:nvPr/>
        </p:nvSpPr>
        <p:spPr>
          <a:xfrm>
            <a:off x="1108011" y="4762705"/>
            <a:ext cx="2633565" cy="1391407"/>
          </a:xfrm>
          <a:prstGeom prst="rect">
            <a:avLst/>
          </a:prstGeom>
          <a:noFill/>
        </p:spPr>
        <p:txBody>
          <a:bodyPr wrap="square">
            <a:spAutoFit/>
          </a:bodyPr>
          <a:lstStyle/>
          <a:p>
            <a:pPr marL="0" marR="0" algn="ctr">
              <a:lnSpc>
                <a:spcPct val="120000"/>
              </a:lnSpc>
              <a:spcBef>
                <a:spcPts val="600"/>
              </a:spcBef>
              <a:spcAft>
                <a:spcPts val="600"/>
              </a:spcAft>
            </a:pPr>
            <a:r>
              <a:rPr lang="en-US" sz="18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rPr>
              <a:t>But to where? For what purpose? on what days?  with what type of bike?</a:t>
            </a:r>
          </a:p>
        </p:txBody>
      </p:sp>
    </p:spTree>
    <p:extLst>
      <p:ext uri="{BB962C8B-B14F-4D97-AF65-F5344CB8AC3E}">
        <p14:creationId xmlns:p14="http://schemas.microsoft.com/office/powerpoint/2010/main" val="97190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1198181" y="0"/>
            <a:ext cx="9988166" cy="1325397"/>
          </a:xfrm>
        </p:spPr>
        <p:txBody>
          <a:bodyPr/>
          <a:lstStyle/>
          <a:p>
            <a:r>
              <a:rPr lang="en-US" dirty="0"/>
              <a:t>Popular Routes</a:t>
            </a:r>
          </a:p>
        </p:txBody>
      </p:sp>
      <p:sp>
        <p:nvSpPr>
          <p:cNvPr id="3" name="Date Placeholder 2">
            <a:extLst>
              <a:ext uri="{FF2B5EF4-FFF2-40B4-BE49-F238E27FC236}">
                <a16:creationId xmlns:a16="http://schemas.microsoft.com/office/drawing/2014/main" id="{8F40EB3B-C3A7-4904-8C17-EF1BD83F1747}"/>
              </a:ext>
            </a:extLst>
          </p:cNvPr>
          <p:cNvSpPr>
            <a:spLocks noGrp="1"/>
          </p:cNvSpPr>
          <p:nvPr>
            <p:ph type="dt" sz="half" idx="10"/>
          </p:nvPr>
        </p:nvSpPr>
        <p:spPr>
          <a:xfrm>
            <a:off x="838200" y="6356350"/>
            <a:ext cx="2743200" cy="365125"/>
          </a:xfrm>
        </p:spPr>
        <p:txBody>
          <a:bodyPr/>
          <a:lstStyle/>
          <a:p>
            <a:r>
              <a:rPr lang="en-US" dirty="0"/>
              <a:t>9-22</a:t>
            </a:r>
          </a:p>
        </p:txBody>
      </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a:lstStyle/>
          <a:p>
            <a:r>
              <a:rPr lang="en-US" dirty="0" err="1"/>
              <a:t>Cyclistic</a:t>
            </a:r>
            <a:r>
              <a:rPr lang="en-US" dirty="0"/>
              <a:t> Presentation</a:t>
            </a:r>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8</a:t>
            </a:fld>
            <a:endParaRPr lang="en-US" dirty="0"/>
          </a:p>
        </p:txBody>
      </p:sp>
      <p:sp>
        <p:nvSpPr>
          <p:cNvPr id="14" name="TextBox 13">
            <a:extLst>
              <a:ext uri="{FF2B5EF4-FFF2-40B4-BE49-F238E27FC236}">
                <a16:creationId xmlns:a16="http://schemas.microsoft.com/office/drawing/2014/main" id="{A0203684-DA2E-44E3-B958-C90793849136}"/>
              </a:ext>
            </a:extLst>
          </p:cNvPr>
          <p:cNvSpPr txBox="1"/>
          <p:nvPr/>
        </p:nvSpPr>
        <p:spPr>
          <a:xfrm>
            <a:off x="363893" y="4806738"/>
            <a:ext cx="10822453" cy="1381147"/>
          </a:xfrm>
          <a:prstGeom prst="rect">
            <a:avLst/>
          </a:prstGeom>
          <a:noFill/>
        </p:spPr>
        <p:txBody>
          <a:bodyPr wrap="square">
            <a:spAutoFit/>
          </a:bodyPr>
          <a:lstStyle/>
          <a:p>
            <a:pPr marL="0" marR="0">
              <a:lnSpc>
                <a:spcPct val="120000"/>
              </a:lnSpc>
              <a:spcBef>
                <a:spcPts val="600"/>
              </a:spcBef>
              <a:spcAft>
                <a:spcPts val="600"/>
              </a:spcAft>
            </a:pPr>
            <a:r>
              <a:rPr lang="en-US" sz="2400" dirty="0">
                <a:solidFill>
                  <a:srgbClr val="595959"/>
                </a:solidFill>
                <a:latin typeface="Arial" panose="020B0604020202020204" pitchFamily="34" charset="0"/>
                <a:cs typeface="Times New Roman" panose="02020603050405020304" pitchFamily="18" charset="0"/>
              </a:rPr>
              <a:t>This observation leads me to believe that our annual members are either student / Uni faculty or blue-collar workers just starting their carrier and our casual members are observers new to the tech and tourist.</a:t>
            </a:r>
          </a:p>
        </p:txBody>
      </p:sp>
      <p:pic>
        <p:nvPicPr>
          <p:cNvPr id="8" name="Picture 7">
            <a:extLst>
              <a:ext uri="{FF2B5EF4-FFF2-40B4-BE49-F238E27FC236}">
                <a16:creationId xmlns:a16="http://schemas.microsoft.com/office/drawing/2014/main" id="{114AE34B-3416-4311-9E9A-E5905ED63A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008334"/>
            <a:ext cx="12192000" cy="3648722"/>
          </a:xfrm>
          <a:prstGeom prst="rect">
            <a:avLst/>
          </a:prstGeom>
          <a:noFill/>
          <a:ln>
            <a:noFill/>
          </a:ln>
        </p:spPr>
      </p:pic>
      <p:cxnSp>
        <p:nvCxnSpPr>
          <p:cNvPr id="7" name="Straight Arrow Connector 6">
            <a:extLst>
              <a:ext uri="{FF2B5EF4-FFF2-40B4-BE49-F238E27FC236}">
                <a16:creationId xmlns:a16="http://schemas.microsoft.com/office/drawing/2014/main" id="{E230DADC-9DD5-4C08-805E-AF41B325929C}"/>
              </a:ext>
            </a:extLst>
          </p:cNvPr>
          <p:cNvCxnSpPr/>
          <p:nvPr/>
        </p:nvCxnSpPr>
        <p:spPr>
          <a:xfrm flipH="1">
            <a:off x="3868615" y="2224454"/>
            <a:ext cx="685800" cy="8968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D5B266-372B-4899-A03B-7AE81F0F158C}"/>
              </a:ext>
            </a:extLst>
          </p:cNvPr>
          <p:cNvCxnSpPr/>
          <p:nvPr/>
        </p:nvCxnSpPr>
        <p:spPr>
          <a:xfrm flipH="1">
            <a:off x="2878015" y="2333731"/>
            <a:ext cx="685800" cy="8968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BDAF5F-721D-4FA1-A73F-B2E22F33DA80}"/>
              </a:ext>
            </a:extLst>
          </p:cNvPr>
          <p:cNvCxnSpPr/>
          <p:nvPr/>
        </p:nvCxnSpPr>
        <p:spPr>
          <a:xfrm flipH="1">
            <a:off x="1696915" y="2286838"/>
            <a:ext cx="685800" cy="8968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Freeform: Shape 2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3" name="Freeform: Shape 2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 name="Freeform: Shape 2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8" name="Freeform: Shape 2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7" name="Freeform: Shape 3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5" name="Rectangle 4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9"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 name="Freeform: Shape 49">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Freeform: Shape 50">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2902644" y="0"/>
            <a:ext cx="5760359" cy="1031645"/>
          </a:xfrm>
        </p:spPr>
        <p:txBody>
          <a:bodyPr vert="horz" lIns="91440" tIns="45720" rIns="91440" bIns="45720" rtlCol="0" anchor="ctr">
            <a:normAutofit/>
          </a:bodyPr>
          <a:lstStyle/>
          <a:p>
            <a:pPr algn="l"/>
            <a:r>
              <a:rPr lang="en-US" kern="1200" dirty="0">
                <a:solidFill>
                  <a:schemeClr val="tx2"/>
                </a:solidFill>
                <a:latin typeface="+mj-lt"/>
                <a:ea typeface="+mj-ea"/>
                <a:cs typeface="+mj-cs"/>
              </a:rPr>
              <a:t>Popular Time Of Day</a:t>
            </a:r>
          </a:p>
        </p:txBody>
      </p:sp>
      <p:sp>
        <p:nvSpPr>
          <p:cNvPr id="14" name="TextBox 13">
            <a:extLst>
              <a:ext uri="{FF2B5EF4-FFF2-40B4-BE49-F238E27FC236}">
                <a16:creationId xmlns:a16="http://schemas.microsoft.com/office/drawing/2014/main" id="{A0203684-DA2E-44E3-B958-C90793849136}"/>
              </a:ext>
            </a:extLst>
          </p:cNvPr>
          <p:cNvSpPr txBox="1"/>
          <p:nvPr/>
        </p:nvSpPr>
        <p:spPr>
          <a:xfrm>
            <a:off x="110943" y="1618278"/>
            <a:ext cx="3988112" cy="3157686"/>
          </a:xfrm>
          <a:prstGeom prst="rect">
            <a:avLst/>
          </a:prstGeom>
        </p:spPr>
        <p:txBody>
          <a:bodyPr vert="horz" lIns="91440" tIns="45720" rIns="91440" bIns="45720" rtlCol="0">
            <a:normAutofit/>
          </a:bodyPr>
          <a:lstStyle/>
          <a:p>
            <a:pPr marR="0" algn="ctr">
              <a:lnSpc>
                <a:spcPct val="110000"/>
              </a:lnSpc>
              <a:spcBef>
                <a:spcPts val="600"/>
              </a:spcBef>
              <a:spcAft>
                <a:spcPts val="600"/>
              </a:spcAft>
              <a:buClr>
                <a:schemeClr val="accent5"/>
              </a:buClr>
            </a:pPr>
            <a:r>
              <a:rPr lang="en-US" sz="2800" dirty="0">
                <a:solidFill>
                  <a:schemeClr val="tx2"/>
                </a:solidFill>
              </a:rPr>
              <a:t>For both our users, the afternoon is the time when they use our services the most</a:t>
            </a:r>
          </a:p>
        </p:txBody>
      </p:sp>
      <p:pic>
        <p:nvPicPr>
          <p:cNvPr id="7" name="Picture 6" descr="Chart, bar chart&#10;&#10;Description automatically generated">
            <a:extLst>
              <a:ext uri="{FF2B5EF4-FFF2-40B4-BE49-F238E27FC236}">
                <a16:creationId xmlns:a16="http://schemas.microsoft.com/office/drawing/2014/main" id="{FC89CB32-5909-43F0-9383-98408E0A952A}"/>
              </a:ext>
            </a:extLst>
          </p:cNvPr>
          <p:cNvPicPr>
            <a:picLocks noChangeAspect="1"/>
          </p:cNvPicPr>
          <p:nvPr/>
        </p:nvPicPr>
        <p:blipFill>
          <a:blip r:embed="rId2"/>
          <a:stretch>
            <a:fillRect/>
          </a:stretch>
        </p:blipFill>
        <p:spPr>
          <a:xfrm>
            <a:off x="4099055" y="1347535"/>
            <a:ext cx="8068746" cy="3691449"/>
          </a:xfrm>
          <a:prstGeom prst="rect">
            <a:avLst/>
          </a:prstGeom>
        </p:spPr>
      </p:pic>
      <p:sp>
        <p:nvSpPr>
          <p:cNvPr id="3" name="Date Placeholder 2">
            <a:extLst>
              <a:ext uri="{FF2B5EF4-FFF2-40B4-BE49-F238E27FC236}">
                <a16:creationId xmlns:a16="http://schemas.microsoft.com/office/drawing/2014/main" id="{8F40EB3B-C3A7-4904-8C17-EF1BD83F174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cap="all">
                <a:cs typeface="Segoe UI Semilight" panose="020B0402040204020203" pitchFamily="34" charset="0"/>
              </a:rPr>
              <a:t>9-22</a:t>
            </a:r>
          </a:p>
        </p:txBody>
      </p:sp>
      <p:grpSp>
        <p:nvGrpSpPr>
          <p:cNvPr id="59"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Footer Placeholder 3">
            <a:extLst>
              <a:ext uri="{FF2B5EF4-FFF2-40B4-BE49-F238E27FC236}">
                <a16:creationId xmlns:a16="http://schemas.microsoft.com/office/drawing/2014/main" id="{4F762821-C50C-4708-AFC3-14D6F1B8A20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all" spc="200" dirty="0">
                <a:solidFill>
                  <a:schemeClr val="accent1"/>
                </a:solidFill>
                <a:latin typeface="+mn-lt"/>
                <a:ea typeface="+mn-ea"/>
                <a:cs typeface="Segoe UI Semilight" panose="020B0402040204020203" pitchFamily="34" charset="0"/>
              </a:rPr>
              <a:t>Cyclistic Presentation</a:t>
            </a:r>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9</a:t>
            </a:fld>
            <a:endParaRPr lang="en-US" cap="all">
              <a:cs typeface="Segoe UI Semilight" panose="020B0402040204020203" pitchFamily="34" charset="0"/>
            </a:endParaRPr>
          </a:p>
        </p:txBody>
      </p:sp>
    </p:spTree>
    <p:extLst>
      <p:ext uri="{BB962C8B-B14F-4D97-AF65-F5344CB8AC3E}">
        <p14:creationId xmlns:p14="http://schemas.microsoft.com/office/powerpoint/2010/main" val="396728863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77A2A-9AF2-4E1E-9C52-3CE0178B1C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FF01AD9-F5BE-4467-A2B6-F080EB176088}">
  <ds:schemaRefs>
    <ds:schemaRef ds:uri="http://schemas.microsoft.com/sharepoint/v3/contenttype/forms"/>
  </ds:schemaRefs>
</ds:datastoreItem>
</file>

<file path=customXml/itemProps3.xml><?xml version="1.0" encoding="utf-8"?>
<ds:datastoreItem xmlns:ds="http://schemas.openxmlformats.org/officeDocument/2006/customXml" ds:itemID="{86EAFCE9-5102-4DAA-8747-40B4A7428A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Explore design</Template>
  <TotalTime>2628</TotalTime>
  <Words>798</Words>
  <Application>Microsoft Office PowerPoint</Application>
  <PresentationFormat>Widescreen</PresentationFormat>
  <Paragraphs>144</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AvenirNext LT Pro Medium</vt:lpstr>
      <vt:lpstr>Calibri</vt:lpstr>
      <vt:lpstr>Posterama</vt:lpstr>
      <vt:lpstr>Symbol</vt:lpstr>
      <vt:lpstr>ExploreVTI</vt:lpstr>
      <vt:lpstr>Cyclistic Presentation Analyzing customer types and behaviors </vt:lpstr>
      <vt:lpstr>Company Strategic goal:</vt:lpstr>
      <vt:lpstr>ASK:</vt:lpstr>
      <vt:lpstr>Data preparation and cleaning</vt:lpstr>
      <vt:lpstr>Preparing &amp; Cleaning</vt:lpstr>
      <vt:lpstr>Plain Stats</vt:lpstr>
      <vt:lpstr>PowerPoint Presentation</vt:lpstr>
      <vt:lpstr>Popular Routes</vt:lpstr>
      <vt:lpstr>Popular Time Of Day</vt:lpstr>
      <vt:lpstr>Popular Days and Seasons</vt:lpstr>
      <vt:lpstr>Popular Seasons</vt:lpstr>
      <vt:lpstr>Rideable Types</vt:lpstr>
      <vt:lpstr>Rideable Types over time</vt:lpstr>
      <vt:lpstr>Meet Our Annual &amp; Casual Members </vt:lpstr>
      <vt:lpstr>Insights &amp; Actions to take</vt:lpstr>
      <vt:lpstr>Insights &amp; Actions to take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Presentation Analyzing customer types and behaviors</dc:title>
  <dc:creator>Adam Ben Kiki</dc:creator>
  <cp:lastModifiedBy>Adam Ben Kiki</cp:lastModifiedBy>
  <cp:revision>6</cp:revision>
  <dcterms:created xsi:type="dcterms:W3CDTF">2022-09-02T10:23:14Z</dcterms:created>
  <dcterms:modified xsi:type="dcterms:W3CDTF">2022-09-04T06:11:16Z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