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2188-09DB-43B8-949C-0F2ACF9C851C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757-7694-4418-A5A2-8A434B4B5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7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2188-09DB-43B8-949C-0F2ACF9C851C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757-7694-4418-A5A2-8A434B4B5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568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2188-09DB-43B8-949C-0F2ACF9C851C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757-7694-4418-A5A2-8A434B4B5D22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2075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2188-09DB-43B8-949C-0F2ACF9C851C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757-7694-4418-A5A2-8A434B4B5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542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2188-09DB-43B8-949C-0F2ACF9C851C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757-7694-4418-A5A2-8A434B4B5D22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5540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2188-09DB-43B8-949C-0F2ACF9C851C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757-7694-4418-A5A2-8A434B4B5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856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2188-09DB-43B8-949C-0F2ACF9C851C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757-7694-4418-A5A2-8A434B4B5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533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2188-09DB-43B8-949C-0F2ACF9C851C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757-7694-4418-A5A2-8A434B4B5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2188-09DB-43B8-949C-0F2ACF9C851C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757-7694-4418-A5A2-8A434B4B5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49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2188-09DB-43B8-949C-0F2ACF9C851C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757-7694-4418-A5A2-8A434B4B5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78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2188-09DB-43B8-949C-0F2ACF9C851C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757-7694-4418-A5A2-8A434B4B5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88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2188-09DB-43B8-949C-0F2ACF9C851C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757-7694-4418-A5A2-8A434B4B5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0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2188-09DB-43B8-949C-0F2ACF9C851C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757-7694-4418-A5A2-8A434B4B5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89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2188-09DB-43B8-949C-0F2ACF9C851C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757-7694-4418-A5A2-8A434B4B5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37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2188-09DB-43B8-949C-0F2ACF9C851C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757-7694-4418-A5A2-8A434B4B5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31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2188-09DB-43B8-949C-0F2ACF9C851C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757-7694-4418-A5A2-8A434B4B5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66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82188-09DB-43B8-949C-0F2ACF9C851C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B68757-7694-4418-A5A2-8A434B4B5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85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Game Behaviour – Assessment 2</a:t>
            </a:r>
          </a:p>
          <a:p>
            <a:r>
              <a:rPr lang="en-GB" dirty="0"/>
              <a:t>Adam Ballinger : 100282758</a:t>
            </a:r>
          </a:p>
        </p:txBody>
      </p:sp>
    </p:spTree>
    <p:extLst>
      <p:ext uri="{BB962C8B-B14F-4D97-AF65-F5344CB8AC3E}">
        <p14:creationId xmlns:p14="http://schemas.microsoft.com/office/powerpoint/2010/main" val="402737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Run the provided executable.</a:t>
            </a:r>
          </a:p>
          <a:p>
            <a:r>
              <a:rPr lang="en-GB" dirty="0"/>
              <a:t>Select Level Editor, press the Load button and choose a level.</a:t>
            </a:r>
          </a:p>
          <a:p>
            <a:r>
              <a:rPr lang="en-GB" dirty="0"/>
              <a:t>Create a level, give it a name and save it. To load a custom level, when the level select window appears, press the Saved Levels button at the top right of the window.</a:t>
            </a:r>
          </a:p>
          <a:p>
            <a:r>
              <a:rPr lang="en-GB" dirty="0"/>
              <a:t>To play a level click the play button in the editor.</a:t>
            </a:r>
          </a:p>
          <a:p>
            <a:r>
              <a:rPr lang="en-GB" dirty="0"/>
              <a:t>Levels need at least 1 coin or the game will instantly end when playing.</a:t>
            </a:r>
          </a:p>
          <a:p>
            <a:r>
              <a:rPr lang="en-GB" dirty="0"/>
              <a:t>WASD + Space for player controls.</a:t>
            </a:r>
          </a:p>
          <a:p>
            <a:r>
              <a:rPr lang="en-GB" dirty="0"/>
              <a:t>To win, collect all coins before the AI catches you.</a:t>
            </a:r>
          </a:p>
        </p:txBody>
      </p:sp>
    </p:spTree>
    <p:extLst>
      <p:ext uri="{BB962C8B-B14F-4D97-AF65-F5344CB8AC3E}">
        <p14:creationId xmlns:p14="http://schemas.microsoft.com/office/powerpoint/2010/main" val="27423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 environment was represented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Environment is represented through a number of linked platforms.</a:t>
            </a:r>
          </a:p>
          <a:p>
            <a:r>
              <a:rPr lang="en-GB" dirty="0"/>
              <a:t>A platform is defined as a set of platform tiles linked together through walk links or single nodes.</a:t>
            </a:r>
          </a:p>
          <a:p>
            <a:r>
              <a:rPr lang="en-GB" dirty="0"/>
              <a:t>Platforms are linked together for navigation through fall and jump links.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272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 and Physics implementation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AI</a:t>
            </a:r>
          </a:p>
          <a:p>
            <a:pPr lvl="1"/>
            <a:r>
              <a:rPr lang="en-GB" dirty="0"/>
              <a:t>A* pathfinding using a waypoint graph and threaded pathfinding.</a:t>
            </a:r>
          </a:p>
          <a:p>
            <a:pPr lvl="1"/>
            <a:r>
              <a:rPr lang="en-GB" dirty="0"/>
              <a:t>AI behaviour to chase after the player.</a:t>
            </a:r>
          </a:p>
          <a:p>
            <a:r>
              <a:rPr lang="en-GB" dirty="0"/>
              <a:t>Physics</a:t>
            </a:r>
          </a:p>
          <a:p>
            <a:pPr lvl="1"/>
            <a:r>
              <a:rPr lang="en-GB" dirty="0"/>
              <a:t>Spring Joints</a:t>
            </a:r>
          </a:p>
          <a:p>
            <a:pPr lvl="1"/>
            <a:r>
              <a:rPr lang="en-GB" dirty="0"/>
              <a:t>AABB vs AABB collisions</a:t>
            </a:r>
          </a:p>
          <a:p>
            <a:pPr lvl="1"/>
            <a:r>
              <a:rPr lang="en-GB" dirty="0"/>
              <a:t>Circle vs Circle collisions</a:t>
            </a:r>
          </a:p>
          <a:p>
            <a:pPr lvl="1"/>
            <a:r>
              <a:rPr lang="en-GB" dirty="0"/>
              <a:t>AABB vs Circle collisions</a:t>
            </a:r>
          </a:p>
          <a:p>
            <a:pPr lvl="1"/>
            <a:r>
              <a:rPr lang="en-GB" dirty="0"/>
              <a:t>Collision call-back system (Trigger colliders etc.).</a:t>
            </a:r>
          </a:p>
          <a:p>
            <a:pPr lvl="1"/>
            <a:r>
              <a:rPr lang="en-GB" dirty="0"/>
              <a:t>Physical properties (Static and dynamic friction and restitution).</a:t>
            </a:r>
          </a:p>
        </p:txBody>
      </p:sp>
    </p:spTree>
    <p:extLst>
      <p:ext uri="{BB962C8B-B14F-4D97-AF65-F5344CB8AC3E}">
        <p14:creationId xmlns:p14="http://schemas.microsoft.com/office/powerpoint/2010/main" val="38648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Successes and outstanding issues/goals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Successes</a:t>
            </a:r>
          </a:p>
          <a:p>
            <a:pPr lvl="1"/>
            <a:endParaRPr lang="en-GB"/>
          </a:p>
          <a:p>
            <a:pPr lvl="1"/>
            <a:endParaRPr lang="en-GB" dirty="0"/>
          </a:p>
          <a:p>
            <a:r>
              <a:rPr lang="en-GB" dirty="0"/>
              <a:t>Outstanding issues/goals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73570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257</TotalTime>
  <Words>228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Report</vt:lpstr>
      <vt:lpstr>Instructions</vt:lpstr>
      <vt:lpstr>How the environment was represented</vt:lpstr>
      <vt:lpstr>AI and Physics implementation overview</vt:lpstr>
      <vt:lpstr>Successes and outstanding issues/goals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</dc:title>
  <dc:creator>Adam Ballinger</dc:creator>
  <cp:lastModifiedBy>Adam Ballinger</cp:lastModifiedBy>
  <cp:revision>30</cp:revision>
  <dcterms:created xsi:type="dcterms:W3CDTF">2016-12-13T12:52:54Z</dcterms:created>
  <dcterms:modified xsi:type="dcterms:W3CDTF">2016-12-14T15:16:55Z</dcterms:modified>
</cp:coreProperties>
</file>