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E70A-DD96-46F6-8442-41F80AE5A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9DAAD-E005-48A4-A4F0-C36C4E937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2F2E-6B57-465C-8A1F-E217A618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ABD9-A513-4D93-8BFE-A24F0900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1C49-3DD7-4D1F-B458-1BE5423B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3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601E-C1C1-46E1-AACE-94409A0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B6831-4161-4B5A-95B6-DFC1E8AD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6A52-ECFD-47C6-8007-42C2FF0C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30ED-910F-42D7-964B-F46D8075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3A97-522A-40A5-8DE3-923615D9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01658-4B57-4E2D-B7B3-9CDAD776F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D27A2-9B4E-4AB2-B72B-3AA8ACD4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CBD5-394C-4AA6-BACA-3ED6F0FE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74BC-2312-40D7-B558-319EC72F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F9BD-2A27-4FB1-9C21-E41B4D1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A177-F663-4A38-9609-B4DC835A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7EEC-658C-4C64-B40C-A2C07B2D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E806-E60F-42D3-AAA2-02827523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C85C-7CC5-441E-8DE6-F7F29D1A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6634-9695-488C-909F-E1F07A1B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E499-3D81-423B-A373-279BF00B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3AAAA-A8D7-485C-B4F0-8155F50F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9339C-4ACA-4A0F-BAD8-4E75B7F6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FBAE-72D2-424B-AD12-E7106EDA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C203-394A-4F50-8FA0-52479D8D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28BA-F4A5-4702-BE9D-ADC7EA36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92DA-3488-4DE6-90B1-09CC3E3B3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3D1FF-CD30-4887-83D1-8CD6899B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EB400-6E02-4039-8056-497BF0BB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9DAAA-7FAF-4F13-AA9C-7392FDCC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19DE9-4504-40A8-A8F3-CD42E685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664-B2E7-4181-BF92-9B1BD669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CABC4-041B-4937-A56B-C38F4D0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724D1-060A-47BB-865E-717DB43D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77051-2FFD-4648-9125-41F76A38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50E9A-05E4-432B-9807-C8340A584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EFDD6-302B-497B-8D79-D1F7AD83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2C89E-F13A-444D-8A12-42B8ECA6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74EC3-5864-41FC-B091-CEBF7836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5F9A-8BF7-4C82-9CDF-90D6DC3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68ED6-A0CB-420E-A5D2-65B5DEEE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AA36E-8041-415F-8D9F-06AB37D3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1F61F-C9EA-4E50-ACC8-09FA5CAD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0BB56-DBDA-49F2-8E29-5C807A77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018C4-F4F2-4A68-BABF-9CFEF712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2969-EB20-43C5-9760-B732E95E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FD1-AE82-4A97-AD69-6FB8C49D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EEAD-2A77-4B87-9434-C9218A60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B6B12-3915-4704-9703-3ED8D3A38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961B0-8E60-4ED0-B773-8DE0099C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CAB85-B24C-4786-90F4-595CC81E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8DAE-ACBD-465F-A12A-04B89989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3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23A1-499E-4DD2-9C47-19EBD5AB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18A0E-3F3B-4F96-8A74-18AAAC5EC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679DA-9185-450E-A888-2FE8298A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6BC0A-FC88-4BBF-BD73-3D8847CE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8B4C4-8164-4E90-A2EA-D41CAE15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1A348-7432-4F55-9579-8F65E847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11447-F0C0-4D81-875C-B4CFF243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E1B4-3B46-4551-A0C5-EC36C66E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073E-411B-4487-B963-541081F75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6D24-6B9B-4CCB-B9B9-D1D51125799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3A62-7F9A-4CE6-A244-73D4A1897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79F3-5B94-4282-BFB9-2A7522A26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3F7B-6584-4B9C-92C2-7A88C862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F6BE401-6B3E-4A40-AE30-F39B3300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283946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D51759-7928-4C9D-A661-9F575437F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98737"/>
              </p:ext>
            </p:extLst>
          </p:nvPr>
        </p:nvGraphicFramePr>
        <p:xfrm>
          <a:off x="0" y="0"/>
          <a:ext cx="9072979" cy="678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Slide" r:id="rId3" imgW="4453263" imgH="3340698" progId="PowerPoint.Slide.8">
                  <p:embed/>
                </p:oleObj>
              </mc:Choice>
              <mc:Fallback>
                <p:oleObj name="Slide" r:id="rId3" imgW="4453263" imgH="3340698" progId="PowerPoint.Slid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72979" cy="6788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34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2020-06-18T21:36:03Z</dcterms:created>
  <dcterms:modified xsi:type="dcterms:W3CDTF">2020-06-18T21:37:13Z</dcterms:modified>
</cp:coreProperties>
</file>