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E857-9430-4342-B7D0-39E141E74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31391-1E28-4423-8E42-37470F3B1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C1480-D262-43AF-AD0B-5F246193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038-B78D-4D05-822C-707E1A8B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9896-E6A6-4B9C-A885-A5DFFBC8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B1A-D094-4919-9BED-A665CEB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7CFCB-C346-4AFE-8640-1DDB5D647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C3C3-9DE4-4856-90C4-A7C7351E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80EB-19F6-43C3-A25D-EB20ECB2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22F3-9C3F-4506-AECC-41A0B0ED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DD81F-4B0A-477E-9815-E084C679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CE07-8DC2-4293-90A6-EE72C4CA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AAE6-4A96-4EFE-9064-23E9ED67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D712-1144-4494-A623-82794263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FF60-463A-4039-8151-30BF71A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C163-96AA-48E6-B4A8-9C04FA6A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FDCA-9455-43F8-85F6-06851A44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F9AB-4EFB-4814-BB2D-143C1243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6A7C-3AF7-46B8-9966-5EEE0769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13A7-C5BE-480B-85AE-D62038AF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E3C0-A549-47B6-8906-D9ACE53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A593-8D24-426C-BF76-477C81C7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5791-E847-4C96-9820-5C3B2DBA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AA2E-FC95-44DC-A780-403CE5B5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B6150-919B-432A-A502-F1724517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D135-08E1-4F71-882A-BCCB27E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F02E-03D6-4755-9118-F9DA3153D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8127-798E-4892-894F-D74A459F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0561B-4AFB-4F41-816C-FB5B63B8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97A1D-AF70-49BC-AEA8-AE107A25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91AA3-2742-4F22-B96F-0CCA9B9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2ED5-D7FD-4615-A1B1-826FF04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CB4B0-BB1A-487A-92D3-3C0A8DDF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B450-49FD-465B-9A4A-ED3C2A35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CC864-9090-450F-9966-EEA39FB56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97978-E1D8-4D2B-8D91-C28937CCE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116B7-EBFC-42BB-BC31-06F64878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9A28D-0D98-4E37-9688-9DBF6DFC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7FC65-09FF-4749-B002-8F53F260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090E-57B7-4507-8911-8274AA1E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E605A-A167-42B8-99C6-7BE607B9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E185-34C5-487A-B727-CDD90DEA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40FD7-3D2C-48CE-851F-A18E294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4E00C-23CF-4CD2-AA15-5A2912F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1348-1DBA-4FB5-8F23-902060F5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B9810-74FB-466D-B6B4-E3FCE635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0A9D-B03F-4445-9F71-323F84ED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4DDB-CE7A-4772-8B7D-FCEF6F10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BC4A-CAB9-41A4-AD37-7F54993D9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F8B1A-D5E1-4FD5-ACB7-5A8FE95E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123A-5A4C-4BA7-9852-A8892786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7627-1860-476B-88FB-6D2B740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C80D-3F36-4F57-B47A-D4E819F9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F10ED-946F-422E-8562-0CF36D6EB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ABDCD-B5C3-4F7E-8E9E-DE3354CF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9C059-E63E-43ED-BADA-A6110920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836B-FB50-4479-988C-058BD337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F538-FA4C-4A2C-BA11-E2179859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F5188-6B79-4982-9258-9130F911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C0A1-2192-4935-B8D9-C63042FB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8F5D-E398-45EB-8227-DD5C6538A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83BA-0FC9-4C46-8382-5F226F01777B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8E76-37C2-40D1-92E5-C2D40A6DA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2E3C-6911-4746-BACF-D792D16D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0FB057-E50B-417E-9FB0-FF31BDA6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022062" cy="677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4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2020-06-18T21:39:45Z</dcterms:created>
  <dcterms:modified xsi:type="dcterms:W3CDTF">2020-06-18T21:40:19Z</dcterms:modified>
</cp:coreProperties>
</file>