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06"/>
    <a:srgbClr val="002D62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25" d="100"/>
          <a:sy n="25" d="100"/>
        </p:scale>
        <p:origin x="92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C75B-9D5A-473C-B921-A7CE274A338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F7D4-8C50-4CCD-9529-416A1C95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4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C75B-9D5A-473C-B921-A7CE274A338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F7D4-8C50-4CCD-9529-416A1C95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C75B-9D5A-473C-B921-A7CE274A338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F7D4-8C50-4CCD-9529-416A1C95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C75B-9D5A-473C-B921-A7CE274A338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F7D4-8C50-4CCD-9529-416A1C95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C75B-9D5A-473C-B921-A7CE274A338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F7D4-8C50-4CCD-9529-416A1C95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0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C75B-9D5A-473C-B921-A7CE274A338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F7D4-8C50-4CCD-9529-416A1C95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3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C75B-9D5A-473C-B921-A7CE274A338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F7D4-8C50-4CCD-9529-416A1C95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C75B-9D5A-473C-B921-A7CE274A338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F7D4-8C50-4CCD-9529-416A1C95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C75B-9D5A-473C-B921-A7CE274A338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F7D4-8C50-4CCD-9529-416A1C95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C75B-9D5A-473C-B921-A7CE274A338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F7D4-8C50-4CCD-9529-416A1C95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5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C75B-9D5A-473C-B921-A7CE274A338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F7D4-8C50-4CCD-9529-416A1C95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C75B-9D5A-473C-B921-A7CE274A338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F7D4-8C50-4CCD-9529-416A1C956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jp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17838" y="17797463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228600"/>
            <a:ext cx="43434000" cy="3246120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47568D-0496-4A3C-BCE0-5896880FE8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543410"/>
            <a:ext cx="4314826" cy="45996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72175" y="3602547"/>
            <a:ext cx="31949460" cy="1629400"/>
          </a:xfrm>
          <a:prstGeom prst="rect">
            <a:avLst/>
          </a:prstGeom>
          <a:noFill/>
        </p:spPr>
        <p:txBody>
          <a:bodyPr wrap="square" lIns="150602" tIns="75301" rIns="150602" bIns="75301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A. Bedel, J. Chen, L. Tafoya, N. M. Jordan, and R. D. McBride</a:t>
            </a:r>
            <a:endParaRPr lang="en-US" sz="4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Nuclear Engineering and Radiological Sciences, University of Michigan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2175" y="299932"/>
            <a:ext cx="31946850" cy="3537615"/>
          </a:xfrm>
          <a:prstGeom prst="rect">
            <a:avLst/>
          </a:prstGeom>
          <a:noFill/>
        </p:spPr>
        <p:txBody>
          <a:bodyPr wrap="square" lIns="150602" tIns="75301" rIns="150602" bIns="75301" rtlCol="0">
            <a:spAutoFit/>
          </a:bodyPr>
          <a:lstStyle/>
          <a:p>
            <a:pPr algn="ctr"/>
            <a:r>
              <a:rPr lang="en-US" sz="11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Stability Analysis of Dynamic Screw-Pinch Driven Thin-Foil Liner Implosions</a:t>
            </a:r>
            <a:endParaRPr lang="en-US" sz="11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681228" y="5486400"/>
            <a:ext cx="42519600" cy="2491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43000" y="5943600"/>
            <a:ext cx="13560552" cy="91440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MAIZE Linear Transform Driver</a:t>
            </a:r>
            <a:endParaRPr lang="en-US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160752" y="5943600"/>
            <a:ext cx="27578304" cy="91440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Experimental Results</a:t>
            </a:r>
            <a:endParaRPr lang="en-US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846" y="30658253"/>
            <a:ext cx="6437003" cy="200297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81228" y="30632399"/>
            <a:ext cx="35972867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" y="30632399"/>
            <a:ext cx="6862573" cy="1828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DF0F292-6AE1-48A5-B18C-3434CB2893ED}"/>
              </a:ext>
            </a:extLst>
          </p:cNvPr>
          <p:cNvSpPr txBox="1"/>
          <p:nvPr/>
        </p:nvSpPr>
        <p:spPr>
          <a:xfrm>
            <a:off x="9485690" y="30747185"/>
            <a:ext cx="29262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  R. M. Gilgenbach, M. E. Read, K. E. Hackett, R. Lucey, B. Hui, V. L. </a:t>
            </a:r>
            <a:r>
              <a:rPr lang="en-US" sz="1600" dirty="0" err="1"/>
              <a:t>Granatstein</a:t>
            </a:r>
            <a:r>
              <a:rPr lang="en-US" sz="1600" dirty="0"/>
              <a:t>, K. R. Chu, A. C. England, C. M. Loring, O. C. Eldridge, H. C. Howe, A. </a:t>
            </a:r>
            <a:r>
              <a:rPr lang="en-US" sz="1600" dirty="0" err="1"/>
              <a:t>G.Kulchar</a:t>
            </a:r>
            <a:r>
              <a:rPr lang="en-US" sz="1600" dirty="0"/>
              <a:t>, E. Lazarus, M. Murakami, and J. B. </a:t>
            </a:r>
            <a:r>
              <a:rPr lang="en-US" sz="1600" dirty="0" err="1"/>
              <a:t>Wilgen</a:t>
            </a:r>
            <a:r>
              <a:rPr lang="en-US" sz="1600" dirty="0"/>
              <a:t>, “Heating at the Electron Cyclotron Frequency in the ISX-B Tokamak,” Phys. Rev. Lett., vol. 44, no 10, pp. 647-650, Mar. 1980.</a:t>
            </a:r>
          </a:p>
          <a:p>
            <a:r>
              <a:rPr lang="en-US" sz="1600" dirty="0"/>
              <a:t>[2]   N. Friedman, "The Naval Institute Guide to World Naval Weapon Systems", 5th ed. Naval Institute Press, 2006.</a:t>
            </a:r>
          </a:p>
          <a:p>
            <a:r>
              <a:rPr lang="en-US" sz="1600" dirty="0"/>
              <a:t>[3]   W. C. Brown, "Description and Operating Characteristics of the </a:t>
            </a:r>
            <a:r>
              <a:rPr lang="en-US" sz="1600" dirty="0" err="1"/>
              <a:t>Plantinotron</a:t>
            </a:r>
            <a:r>
              <a:rPr lang="en-US" sz="1600" dirty="0"/>
              <a:t> - A Microwave Tube Device." Proceedings of the IRE. Vol 45. Sept 1957.</a:t>
            </a:r>
          </a:p>
          <a:p>
            <a:r>
              <a:rPr lang="en-US" sz="1600" dirty="0"/>
              <a:t>[4]   E. C. </a:t>
            </a:r>
            <a:r>
              <a:rPr lang="en-US" sz="1600" dirty="0" err="1"/>
              <a:t>Okress</a:t>
            </a:r>
            <a:r>
              <a:rPr lang="en-US" sz="1600" dirty="0"/>
              <a:t>. “Microwave Power Engineering: Generation, Transmission, Rectification”, Volume 1. Academic Press. 1968.</a:t>
            </a:r>
          </a:p>
          <a:p>
            <a:r>
              <a:rPr lang="en-US" sz="1600" dirty="0"/>
              <a:t>[5]   S. C. </a:t>
            </a:r>
            <a:r>
              <a:rPr lang="en-US" sz="1600" dirty="0" err="1"/>
              <a:t>Exelby</a:t>
            </a:r>
            <a:r>
              <a:rPr lang="en-US" sz="1600" dirty="0"/>
              <a:t> Jr., “Recirculating Planar Crossed-Field Amplifiers”, University of Michigan, Ph.D. Dissertation, 2019.</a:t>
            </a:r>
          </a:p>
          <a:p>
            <a:r>
              <a:rPr lang="en-US" sz="1600" dirty="0"/>
              <a:t>[6]   S. C. </a:t>
            </a:r>
            <a:r>
              <a:rPr lang="en-US" sz="1600" dirty="0" err="1"/>
              <a:t>Exelby</a:t>
            </a:r>
            <a:r>
              <a:rPr lang="en-US" sz="1600" dirty="0"/>
              <a:t> Jr. et al. “High-Power Amplification Experiments on a Recirculating Planar Crossed-Field Amplifier”, IEEE Transactions on Plasma Science, vol. 48, pp. 1917-1922, June 2020.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43000" y="6858000"/>
            <a:ext cx="13555980" cy="10144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215" y="7086599"/>
            <a:ext cx="11002585" cy="502476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143000" y="17487900"/>
            <a:ext cx="13560552" cy="91440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Dynamic Screw-Pinch</a:t>
            </a:r>
            <a:endParaRPr lang="en-US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3000" y="18402300"/>
            <a:ext cx="13555980" cy="11487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https://lh7-rt.googleusercontent.com/slidesz/AGV_vUfBiG8k73we_2pvVu_4l3Gi8uuFUTICsFMlXRKG80ZrI4ypGmRm5JGRtxJ7cyTeztGVyA8ViF1czyel-hJ1ypP4_IvbZS00O53CmJ64MTPzfQem-yITJ8GVQPaVq3-kgLnByDBFJ8irA_tRb3Hkh_Jhq7ibKkA=s2048?key=n-ikbJ8uxttkCOzY6ELco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4" y="27135845"/>
            <a:ext cx="1104469" cy="254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lh7-rt.googleusercontent.com/slidesz/AGV_vUf0h4p6LjcJ03itQ9S7cvqGV2R6tXCY4nwrgfyHwBPARn_v2deI94yU-b_4n2H_scdNh2okVRhNaqqfpvKTYvllBB1iLFhEt28Uv-UvrM56sHGEPi0OMXNBSSIDsm00hNhgs7o5TM69m6cvV8doeJxio6qnSuWa=s2048?key=n-ikbJ8uxttkCOzY6ELco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766" y="27174824"/>
            <a:ext cx="5329126" cy="250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4" y="21475070"/>
            <a:ext cx="5208450" cy="279072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8" t="14486" r="17411" b="14239"/>
          <a:stretch/>
        </p:blipFill>
        <p:spPr>
          <a:xfrm>
            <a:off x="1433684" y="18683949"/>
            <a:ext cx="5208450" cy="279112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5163038" y="6858000"/>
            <a:ext cx="27576018" cy="12851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160752" y="20053209"/>
            <a:ext cx="13560552" cy="91440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Diagnostics</a:t>
            </a:r>
            <a:endParaRPr lang="en-US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" t="18708" r="9636" b="7687"/>
          <a:stretch/>
        </p:blipFill>
        <p:spPr>
          <a:xfrm>
            <a:off x="37237218" y="7055806"/>
            <a:ext cx="5266169" cy="40553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0" t="5255" r="5900" b="24280"/>
          <a:stretch/>
        </p:blipFill>
        <p:spPr>
          <a:xfrm>
            <a:off x="37237218" y="11038480"/>
            <a:ext cx="5266170" cy="40512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6" r="19836" b="9651"/>
          <a:stretch/>
        </p:blipFill>
        <p:spPr>
          <a:xfrm>
            <a:off x="37237218" y="15089764"/>
            <a:ext cx="5266169" cy="405533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9180790" y="20053209"/>
            <a:ext cx="13555980" cy="9836242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163038" y="20967609"/>
            <a:ext cx="13555980" cy="88737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9407104" y="20208804"/>
            <a:ext cx="13096283" cy="758805"/>
          </a:xfrm>
          <a:prstGeom prst="rect">
            <a:avLst/>
          </a:prstGeom>
          <a:solidFill>
            <a:srgbClr val="FFC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2D6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Conclusions &amp; Future Work</a:t>
            </a:r>
            <a:endParaRPr lang="en-US" sz="6000" b="1" dirty="0">
              <a:solidFill>
                <a:srgbClr val="002D6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33684" y="7086599"/>
            <a:ext cx="3675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written in 24 pt. font.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30878624" y="7377779"/>
            <a:ext cx="848927" cy="2627428"/>
            <a:chOff x="28784550" y="6981825"/>
            <a:chExt cx="9144000" cy="18288000"/>
          </a:xfrm>
        </p:grpSpPr>
        <p:sp>
          <p:nvSpPr>
            <p:cNvPr id="59" name="Arc 58"/>
            <p:cNvSpPr/>
            <p:nvPr/>
          </p:nvSpPr>
          <p:spPr>
            <a:xfrm flipH="1">
              <a:off x="35185350" y="6981825"/>
              <a:ext cx="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50800">
              <a:solidFill>
                <a:srgbClr val="002D6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>
              <a:off x="29698950" y="6981825"/>
              <a:ext cx="0" cy="18288000"/>
            </a:xfrm>
            <a:prstGeom prst="arc">
              <a:avLst>
                <a:gd name="adj1" fmla="val 16200000"/>
                <a:gd name="adj2" fmla="val 5384773"/>
              </a:avLst>
            </a:prstGeom>
            <a:noFill/>
            <a:ln w="50800">
              <a:solidFill>
                <a:srgbClr val="002D62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31527750" y="6981825"/>
              <a:ext cx="0" cy="18288000"/>
            </a:xfrm>
            <a:prstGeom prst="arc">
              <a:avLst>
                <a:gd name="adj1" fmla="val 16200000"/>
                <a:gd name="adj2" fmla="val 5384773"/>
              </a:avLst>
            </a:prstGeom>
            <a:noFill/>
            <a:ln w="50800">
              <a:solidFill>
                <a:srgbClr val="002D6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/>
            <p:cNvSpPr/>
            <p:nvPr/>
          </p:nvSpPr>
          <p:spPr>
            <a:xfrm flipH="1">
              <a:off x="37014150" y="6981825"/>
              <a:ext cx="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50800">
              <a:solidFill>
                <a:srgbClr val="002D6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/>
            <p:cNvSpPr/>
            <p:nvPr/>
          </p:nvSpPr>
          <p:spPr>
            <a:xfrm flipH="1">
              <a:off x="33356550" y="6981825"/>
              <a:ext cx="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50800">
              <a:solidFill>
                <a:srgbClr val="002D6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/>
            <p:cNvSpPr/>
            <p:nvPr/>
          </p:nvSpPr>
          <p:spPr>
            <a:xfrm>
              <a:off x="28784550" y="11430000"/>
              <a:ext cx="9144000" cy="2286000"/>
            </a:xfrm>
            <a:prstGeom prst="arc">
              <a:avLst>
                <a:gd name="adj1" fmla="val 7960259"/>
                <a:gd name="adj2" fmla="val 3015974"/>
              </a:avLst>
            </a:prstGeom>
            <a:ln w="50800">
              <a:solidFill>
                <a:srgbClr val="FFCF0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28784550" y="14630400"/>
              <a:ext cx="9144000" cy="2286000"/>
            </a:xfrm>
            <a:prstGeom prst="arc">
              <a:avLst>
                <a:gd name="adj1" fmla="val 7960259"/>
                <a:gd name="adj2" fmla="val 3015974"/>
              </a:avLst>
            </a:prstGeom>
            <a:ln w="50800">
              <a:solidFill>
                <a:srgbClr val="FFCF0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c 65"/>
            <p:cNvSpPr/>
            <p:nvPr/>
          </p:nvSpPr>
          <p:spPr>
            <a:xfrm>
              <a:off x="28784550" y="17830800"/>
              <a:ext cx="9144000" cy="2286000"/>
            </a:xfrm>
            <a:prstGeom prst="arc">
              <a:avLst>
                <a:gd name="adj1" fmla="val 7960259"/>
                <a:gd name="adj2" fmla="val 3015974"/>
              </a:avLst>
            </a:prstGeom>
            <a:ln w="50800">
              <a:solidFill>
                <a:srgbClr val="FFCF0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1816072" y="7416265"/>
            <a:ext cx="2549458" cy="2588942"/>
            <a:chOff x="7467600" y="4848225"/>
            <a:chExt cx="21945600" cy="18288000"/>
          </a:xfrm>
        </p:grpSpPr>
        <p:sp>
          <p:nvSpPr>
            <p:cNvPr id="68" name="Arc 67"/>
            <p:cNvSpPr/>
            <p:nvPr/>
          </p:nvSpPr>
          <p:spPr>
            <a:xfrm flipH="1">
              <a:off x="20269200" y="4848225"/>
              <a:ext cx="914400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50800">
              <a:solidFill>
                <a:srgbClr val="002D6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/>
            <p:cNvSpPr/>
            <p:nvPr/>
          </p:nvSpPr>
          <p:spPr>
            <a:xfrm>
              <a:off x="7467600" y="4848225"/>
              <a:ext cx="9144000" cy="18288000"/>
            </a:xfrm>
            <a:prstGeom prst="arc">
              <a:avLst>
                <a:gd name="adj1" fmla="val 16200000"/>
                <a:gd name="adj2" fmla="val 5384773"/>
              </a:avLst>
            </a:prstGeom>
            <a:noFill/>
            <a:ln w="50800">
              <a:solidFill>
                <a:srgbClr val="002D62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>
              <a:off x="12954000" y="4848225"/>
              <a:ext cx="4572000" cy="18288000"/>
            </a:xfrm>
            <a:prstGeom prst="arc">
              <a:avLst>
                <a:gd name="adj1" fmla="val 16200000"/>
                <a:gd name="adj2" fmla="val 5384773"/>
              </a:avLst>
            </a:prstGeom>
            <a:noFill/>
            <a:ln w="50800">
              <a:solidFill>
                <a:srgbClr val="002D6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/>
            <p:cNvSpPr/>
            <p:nvPr/>
          </p:nvSpPr>
          <p:spPr>
            <a:xfrm flipH="1">
              <a:off x="19354800" y="4848225"/>
              <a:ext cx="457200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50800">
              <a:solidFill>
                <a:srgbClr val="002D6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flipH="1">
              <a:off x="18440400" y="4848225"/>
              <a:ext cx="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50800">
              <a:solidFill>
                <a:srgbClr val="002D6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c 72"/>
            <p:cNvSpPr/>
            <p:nvPr/>
          </p:nvSpPr>
          <p:spPr>
            <a:xfrm>
              <a:off x="15240000" y="9296400"/>
              <a:ext cx="6400800" cy="1600200"/>
            </a:xfrm>
            <a:prstGeom prst="arc">
              <a:avLst>
                <a:gd name="adj1" fmla="val 7960259"/>
                <a:gd name="adj2" fmla="val 3015974"/>
              </a:avLst>
            </a:prstGeom>
            <a:ln w="50800">
              <a:solidFill>
                <a:srgbClr val="FFCF0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c 73"/>
            <p:cNvSpPr/>
            <p:nvPr/>
          </p:nvSpPr>
          <p:spPr>
            <a:xfrm>
              <a:off x="15240000" y="12496800"/>
              <a:ext cx="6400800" cy="1600200"/>
            </a:xfrm>
            <a:prstGeom prst="arc">
              <a:avLst>
                <a:gd name="adj1" fmla="val 7960259"/>
                <a:gd name="adj2" fmla="val 3015974"/>
              </a:avLst>
            </a:prstGeom>
            <a:ln w="50800">
              <a:solidFill>
                <a:srgbClr val="FFCF0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c 74"/>
            <p:cNvSpPr/>
            <p:nvPr/>
          </p:nvSpPr>
          <p:spPr>
            <a:xfrm>
              <a:off x="15240000" y="15697200"/>
              <a:ext cx="6400800" cy="1600200"/>
            </a:xfrm>
            <a:prstGeom prst="arc">
              <a:avLst>
                <a:gd name="adj1" fmla="val 7960259"/>
                <a:gd name="adj2" fmla="val 3015974"/>
              </a:avLst>
            </a:prstGeom>
            <a:ln w="50800">
              <a:solidFill>
                <a:srgbClr val="FFCF0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3224561" y="7416265"/>
            <a:ext cx="3429534" cy="2588942"/>
            <a:chOff x="3810000" y="4848225"/>
            <a:chExt cx="29260800" cy="18288000"/>
          </a:xfrm>
        </p:grpSpPr>
        <p:sp>
          <p:nvSpPr>
            <p:cNvPr id="86" name="Arc 85"/>
            <p:cNvSpPr/>
            <p:nvPr/>
          </p:nvSpPr>
          <p:spPr>
            <a:xfrm flipH="1">
              <a:off x="19354800" y="4848225"/>
              <a:ext cx="1371600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50800">
              <a:solidFill>
                <a:srgbClr val="002D6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>
              <a:off x="3810000" y="4848225"/>
              <a:ext cx="13716000" cy="18288000"/>
            </a:xfrm>
            <a:prstGeom prst="arc">
              <a:avLst>
                <a:gd name="adj1" fmla="val 16200000"/>
                <a:gd name="adj2" fmla="val 5384773"/>
              </a:avLst>
            </a:prstGeom>
            <a:noFill/>
            <a:ln w="50800">
              <a:solidFill>
                <a:srgbClr val="002D62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/>
            <p:nvPr/>
          </p:nvSpPr>
          <p:spPr>
            <a:xfrm>
              <a:off x="11125200" y="4848225"/>
              <a:ext cx="6858000" cy="18288000"/>
            </a:xfrm>
            <a:prstGeom prst="arc">
              <a:avLst>
                <a:gd name="adj1" fmla="val 16200000"/>
                <a:gd name="adj2" fmla="val 5384773"/>
              </a:avLst>
            </a:prstGeom>
            <a:noFill/>
            <a:ln w="50800">
              <a:solidFill>
                <a:srgbClr val="002D6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/>
            <p:cNvSpPr/>
            <p:nvPr/>
          </p:nvSpPr>
          <p:spPr>
            <a:xfrm flipH="1">
              <a:off x="18897600" y="4848225"/>
              <a:ext cx="685800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50800">
              <a:solidFill>
                <a:srgbClr val="002D6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18440400" y="4848225"/>
              <a:ext cx="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50800">
              <a:solidFill>
                <a:srgbClr val="002D6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/>
            <p:cNvSpPr/>
            <p:nvPr/>
          </p:nvSpPr>
          <p:spPr>
            <a:xfrm>
              <a:off x="16611600" y="9296400"/>
              <a:ext cx="3657600" cy="914400"/>
            </a:xfrm>
            <a:prstGeom prst="arc">
              <a:avLst>
                <a:gd name="adj1" fmla="val 7960259"/>
                <a:gd name="adj2" fmla="val 3015974"/>
              </a:avLst>
            </a:prstGeom>
            <a:ln w="50800">
              <a:solidFill>
                <a:srgbClr val="FFCF0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/>
            <p:cNvSpPr/>
            <p:nvPr/>
          </p:nvSpPr>
          <p:spPr>
            <a:xfrm>
              <a:off x="16611600" y="12496800"/>
              <a:ext cx="3657600" cy="914400"/>
            </a:xfrm>
            <a:prstGeom prst="arc">
              <a:avLst>
                <a:gd name="adj1" fmla="val 7960259"/>
                <a:gd name="adj2" fmla="val 3015974"/>
              </a:avLst>
            </a:prstGeom>
            <a:ln w="50800">
              <a:solidFill>
                <a:srgbClr val="FFCF0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c 92"/>
            <p:cNvSpPr/>
            <p:nvPr/>
          </p:nvSpPr>
          <p:spPr>
            <a:xfrm>
              <a:off x="16611600" y="15697200"/>
              <a:ext cx="3657600" cy="914400"/>
            </a:xfrm>
            <a:prstGeom prst="arc">
              <a:avLst>
                <a:gd name="adj1" fmla="val 7960259"/>
                <a:gd name="adj2" fmla="val 3015974"/>
              </a:avLst>
            </a:prstGeom>
            <a:ln w="50800">
              <a:solidFill>
                <a:srgbClr val="FFCF0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100388" y="11976043"/>
            <a:ext cx="64962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LTD, rise time, MA</a:t>
            </a:r>
            <a:endParaRPr lang="en-US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01620" y="21672561"/>
            <a:ext cx="73701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 DSP Designs</a:t>
            </a:r>
          </a:p>
          <a:p>
            <a:r>
              <a:rPr lang="en-US" sz="6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Bz</a:t>
            </a:r>
            <a:r>
              <a:rPr lang="en-US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en-US" sz="6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Bt</a:t>
            </a:r>
            <a:endParaRPr lang="en-US" sz="6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Magnetic Pitch Angle</a:t>
            </a:r>
          </a:p>
          <a:p>
            <a:r>
              <a:rPr lang="en-US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Pitch equation</a:t>
            </a:r>
            <a:endParaRPr lang="en-US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1223879" y="9497375"/>
            <a:ext cx="97626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24 shots, Flux compression,</a:t>
            </a:r>
          </a:p>
          <a:p>
            <a:r>
              <a:rPr lang="en-US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geo specifications</a:t>
            </a:r>
            <a:endParaRPr lang="en-US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706698" y="22429837"/>
            <a:ext cx="9227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Rogowski</a:t>
            </a:r>
            <a:r>
              <a:rPr lang="en-US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12-frame FFC, x-ray pinhole</a:t>
            </a:r>
            <a:endParaRPr lang="en-US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6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 flipH="1">
            <a:off x="20116800" y="4695825"/>
            <a:ext cx="0" cy="18288000"/>
          </a:xfrm>
          <a:prstGeom prst="arc">
            <a:avLst>
              <a:gd name="adj1" fmla="val 16200000"/>
              <a:gd name="adj2" fmla="val 5449230"/>
            </a:avLst>
          </a:prstGeom>
          <a:noFill/>
          <a:ln w="127000">
            <a:solidFill>
              <a:srgbClr val="002D6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14630400" y="4695825"/>
            <a:ext cx="0" cy="18288000"/>
          </a:xfrm>
          <a:prstGeom prst="arc">
            <a:avLst>
              <a:gd name="adj1" fmla="val 16200000"/>
              <a:gd name="adj2" fmla="val 5384773"/>
            </a:avLst>
          </a:prstGeom>
          <a:noFill/>
          <a:ln w="127000">
            <a:solidFill>
              <a:srgbClr val="002D6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16459200" y="4695825"/>
            <a:ext cx="0" cy="18288000"/>
          </a:xfrm>
          <a:prstGeom prst="arc">
            <a:avLst>
              <a:gd name="adj1" fmla="val 16200000"/>
              <a:gd name="adj2" fmla="val 5384773"/>
            </a:avLst>
          </a:prstGeom>
          <a:noFill/>
          <a:ln w="127000">
            <a:solidFill>
              <a:srgbClr val="002D6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flipH="1">
            <a:off x="21945600" y="4695825"/>
            <a:ext cx="0" cy="18288000"/>
          </a:xfrm>
          <a:prstGeom prst="arc">
            <a:avLst>
              <a:gd name="adj1" fmla="val 16200000"/>
              <a:gd name="adj2" fmla="val 5449230"/>
            </a:avLst>
          </a:prstGeom>
          <a:noFill/>
          <a:ln w="127000">
            <a:solidFill>
              <a:srgbClr val="002D6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H="1">
            <a:off x="18288000" y="4695825"/>
            <a:ext cx="0" cy="18288000"/>
          </a:xfrm>
          <a:prstGeom prst="arc">
            <a:avLst>
              <a:gd name="adj1" fmla="val 16200000"/>
              <a:gd name="adj2" fmla="val 5449230"/>
            </a:avLst>
          </a:prstGeom>
          <a:noFill/>
          <a:ln w="127000">
            <a:solidFill>
              <a:srgbClr val="002D6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13716000" y="9144000"/>
            <a:ext cx="9144000" cy="2286000"/>
          </a:xfrm>
          <a:prstGeom prst="arc">
            <a:avLst>
              <a:gd name="adj1" fmla="val 7960259"/>
              <a:gd name="adj2" fmla="val 3015974"/>
            </a:avLst>
          </a:prstGeom>
          <a:ln w="127000">
            <a:solidFill>
              <a:srgbClr val="FFCF0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13716000" y="12344400"/>
            <a:ext cx="9144000" cy="2286000"/>
          </a:xfrm>
          <a:prstGeom prst="arc">
            <a:avLst>
              <a:gd name="adj1" fmla="val 7960259"/>
              <a:gd name="adj2" fmla="val 3015974"/>
            </a:avLst>
          </a:prstGeom>
          <a:ln w="127000">
            <a:solidFill>
              <a:srgbClr val="FFCF0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13716000" y="15544800"/>
            <a:ext cx="9144000" cy="2286000"/>
          </a:xfrm>
          <a:prstGeom prst="arc">
            <a:avLst>
              <a:gd name="adj1" fmla="val 7960259"/>
              <a:gd name="adj2" fmla="val 3015974"/>
            </a:avLst>
          </a:prstGeom>
          <a:ln w="127000">
            <a:solidFill>
              <a:srgbClr val="FFCF0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5633025" y="13239750"/>
            <a:ext cx="4895850" cy="15106650"/>
            <a:chOff x="28784550" y="6981825"/>
            <a:chExt cx="9144000" cy="18288000"/>
          </a:xfrm>
        </p:grpSpPr>
        <p:sp>
          <p:nvSpPr>
            <p:cNvPr id="13" name="Arc 12"/>
            <p:cNvSpPr/>
            <p:nvPr/>
          </p:nvSpPr>
          <p:spPr>
            <a:xfrm flipH="1">
              <a:off x="35185350" y="6981825"/>
              <a:ext cx="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127000">
              <a:solidFill>
                <a:srgbClr val="002D6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29698950" y="6981825"/>
              <a:ext cx="0" cy="18288000"/>
            </a:xfrm>
            <a:prstGeom prst="arc">
              <a:avLst>
                <a:gd name="adj1" fmla="val 16200000"/>
                <a:gd name="adj2" fmla="val 5384773"/>
              </a:avLst>
            </a:prstGeom>
            <a:noFill/>
            <a:ln w="127000">
              <a:solidFill>
                <a:srgbClr val="002D6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31527750" y="6981825"/>
              <a:ext cx="0" cy="18288000"/>
            </a:xfrm>
            <a:prstGeom prst="arc">
              <a:avLst>
                <a:gd name="adj1" fmla="val 16200000"/>
                <a:gd name="adj2" fmla="val 5384773"/>
              </a:avLst>
            </a:prstGeom>
            <a:noFill/>
            <a:ln w="127000">
              <a:solidFill>
                <a:srgbClr val="002D6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flipH="1">
              <a:off x="37014150" y="6981825"/>
              <a:ext cx="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127000">
              <a:solidFill>
                <a:srgbClr val="002D6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flipH="1">
              <a:off x="33356550" y="6981825"/>
              <a:ext cx="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127000">
              <a:solidFill>
                <a:srgbClr val="002D6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28784550" y="11430000"/>
              <a:ext cx="9144000" cy="2286000"/>
            </a:xfrm>
            <a:prstGeom prst="arc">
              <a:avLst>
                <a:gd name="adj1" fmla="val 7960259"/>
                <a:gd name="adj2" fmla="val 3015974"/>
              </a:avLst>
            </a:prstGeom>
            <a:ln w="127000">
              <a:solidFill>
                <a:srgbClr val="FFCF0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28784550" y="14630400"/>
              <a:ext cx="9144000" cy="2286000"/>
            </a:xfrm>
            <a:prstGeom prst="arc">
              <a:avLst>
                <a:gd name="adj1" fmla="val 7960259"/>
                <a:gd name="adj2" fmla="val 3015974"/>
              </a:avLst>
            </a:prstGeom>
            <a:ln w="127000">
              <a:solidFill>
                <a:srgbClr val="FFCF0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28784550" y="17830800"/>
              <a:ext cx="9144000" cy="2286000"/>
            </a:xfrm>
            <a:prstGeom prst="arc">
              <a:avLst>
                <a:gd name="adj1" fmla="val 7960259"/>
                <a:gd name="adj2" fmla="val 3015974"/>
              </a:avLst>
            </a:prstGeom>
            <a:ln w="127000">
              <a:solidFill>
                <a:srgbClr val="FFCF0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06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 flipH="1">
            <a:off x="20116800" y="4695825"/>
            <a:ext cx="9144000" cy="18288000"/>
          </a:xfrm>
          <a:prstGeom prst="arc">
            <a:avLst>
              <a:gd name="adj1" fmla="val 16200000"/>
              <a:gd name="adj2" fmla="val 5449230"/>
            </a:avLst>
          </a:prstGeom>
          <a:noFill/>
          <a:ln w="127000">
            <a:solidFill>
              <a:srgbClr val="002D6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7315200" y="4695825"/>
            <a:ext cx="9144000" cy="18288000"/>
          </a:xfrm>
          <a:prstGeom prst="arc">
            <a:avLst>
              <a:gd name="adj1" fmla="val 16200000"/>
              <a:gd name="adj2" fmla="val 5384773"/>
            </a:avLst>
          </a:prstGeom>
          <a:noFill/>
          <a:ln w="127000">
            <a:solidFill>
              <a:srgbClr val="002D6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12801600" y="4695825"/>
            <a:ext cx="4572000" cy="18288000"/>
          </a:xfrm>
          <a:prstGeom prst="arc">
            <a:avLst>
              <a:gd name="adj1" fmla="val 16200000"/>
              <a:gd name="adj2" fmla="val 5384773"/>
            </a:avLst>
          </a:prstGeom>
          <a:noFill/>
          <a:ln w="127000">
            <a:solidFill>
              <a:srgbClr val="002D6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flipH="1">
            <a:off x="19202400" y="4695825"/>
            <a:ext cx="4572000" cy="18288000"/>
          </a:xfrm>
          <a:prstGeom prst="arc">
            <a:avLst>
              <a:gd name="adj1" fmla="val 16200000"/>
              <a:gd name="adj2" fmla="val 5449230"/>
            </a:avLst>
          </a:prstGeom>
          <a:noFill/>
          <a:ln w="127000">
            <a:solidFill>
              <a:srgbClr val="002D6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H="1">
            <a:off x="18288000" y="4695825"/>
            <a:ext cx="0" cy="18288000"/>
          </a:xfrm>
          <a:prstGeom prst="arc">
            <a:avLst>
              <a:gd name="adj1" fmla="val 16200000"/>
              <a:gd name="adj2" fmla="val 5449230"/>
            </a:avLst>
          </a:prstGeom>
          <a:noFill/>
          <a:ln w="127000">
            <a:solidFill>
              <a:srgbClr val="002D6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15087600" y="9144000"/>
            <a:ext cx="6400800" cy="1600200"/>
          </a:xfrm>
          <a:prstGeom prst="arc">
            <a:avLst>
              <a:gd name="adj1" fmla="val 7960259"/>
              <a:gd name="adj2" fmla="val 3015974"/>
            </a:avLst>
          </a:prstGeom>
          <a:ln w="190500">
            <a:solidFill>
              <a:srgbClr val="FFCF0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15087600" y="12344400"/>
            <a:ext cx="6400800" cy="1600200"/>
          </a:xfrm>
          <a:prstGeom prst="arc">
            <a:avLst>
              <a:gd name="adj1" fmla="val 7960259"/>
              <a:gd name="adj2" fmla="val 3015974"/>
            </a:avLst>
          </a:prstGeom>
          <a:ln w="190500">
            <a:solidFill>
              <a:srgbClr val="FFCF0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15087600" y="15544800"/>
            <a:ext cx="6400800" cy="1600200"/>
          </a:xfrm>
          <a:prstGeom prst="arc">
            <a:avLst>
              <a:gd name="adj1" fmla="val 7960259"/>
              <a:gd name="adj2" fmla="val 3015974"/>
            </a:avLst>
          </a:prstGeom>
          <a:ln w="190500">
            <a:solidFill>
              <a:srgbClr val="FFCF0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641675" y="16344900"/>
            <a:ext cx="17221200" cy="13992225"/>
            <a:chOff x="7467600" y="4848225"/>
            <a:chExt cx="21945600" cy="18288000"/>
          </a:xfrm>
        </p:grpSpPr>
        <p:sp>
          <p:nvSpPr>
            <p:cNvPr id="23" name="Arc 22"/>
            <p:cNvSpPr/>
            <p:nvPr/>
          </p:nvSpPr>
          <p:spPr>
            <a:xfrm flipH="1">
              <a:off x="20269200" y="4848225"/>
              <a:ext cx="914400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127000">
              <a:solidFill>
                <a:srgbClr val="002D6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7467600" y="4848225"/>
              <a:ext cx="9144000" cy="18288000"/>
            </a:xfrm>
            <a:prstGeom prst="arc">
              <a:avLst>
                <a:gd name="adj1" fmla="val 16200000"/>
                <a:gd name="adj2" fmla="val 5384773"/>
              </a:avLst>
            </a:prstGeom>
            <a:noFill/>
            <a:ln w="127000">
              <a:solidFill>
                <a:srgbClr val="002D6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12954000" y="4848225"/>
              <a:ext cx="4572000" cy="18288000"/>
            </a:xfrm>
            <a:prstGeom prst="arc">
              <a:avLst>
                <a:gd name="adj1" fmla="val 16200000"/>
                <a:gd name="adj2" fmla="val 5384773"/>
              </a:avLst>
            </a:prstGeom>
            <a:noFill/>
            <a:ln w="127000">
              <a:solidFill>
                <a:srgbClr val="002D6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flipH="1">
              <a:off x="19354800" y="4848225"/>
              <a:ext cx="457200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127000">
              <a:solidFill>
                <a:srgbClr val="002D6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 flipH="1">
              <a:off x="18440400" y="4848225"/>
              <a:ext cx="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127000">
              <a:solidFill>
                <a:srgbClr val="002D6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15240000" y="9296400"/>
              <a:ext cx="6400800" cy="1600200"/>
            </a:xfrm>
            <a:prstGeom prst="arc">
              <a:avLst>
                <a:gd name="adj1" fmla="val 7960259"/>
                <a:gd name="adj2" fmla="val 3015974"/>
              </a:avLst>
            </a:prstGeom>
            <a:ln w="190500">
              <a:solidFill>
                <a:srgbClr val="FFCF0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15240000" y="12496800"/>
              <a:ext cx="6400800" cy="1600200"/>
            </a:xfrm>
            <a:prstGeom prst="arc">
              <a:avLst>
                <a:gd name="adj1" fmla="val 7960259"/>
                <a:gd name="adj2" fmla="val 3015974"/>
              </a:avLst>
            </a:prstGeom>
            <a:ln w="190500">
              <a:solidFill>
                <a:srgbClr val="FFCF0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>
              <a:off x="15240000" y="15697200"/>
              <a:ext cx="6400800" cy="1600200"/>
            </a:xfrm>
            <a:prstGeom prst="arc">
              <a:avLst>
                <a:gd name="adj1" fmla="val 7960259"/>
                <a:gd name="adj2" fmla="val 3015974"/>
              </a:avLst>
            </a:prstGeom>
            <a:ln w="190500">
              <a:solidFill>
                <a:srgbClr val="FFCF0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 flipH="1">
            <a:off x="19202400" y="4695825"/>
            <a:ext cx="13716000" cy="18288000"/>
          </a:xfrm>
          <a:prstGeom prst="arc">
            <a:avLst>
              <a:gd name="adj1" fmla="val 16200000"/>
              <a:gd name="adj2" fmla="val 5449230"/>
            </a:avLst>
          </a:prstGeom>
          <a:noFill/>
          <a:ln w="127000">
            <a:solidFill>
              <a:srgbClr val="002D6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3657600" y="4695825"/>
            <a:ext cx="13716000" cy="18288000"/>
          </a:xfrm>
          <a:prstGeom prst="arc">
            <a:avLst>
              <a:gd name="adj1" fmla="val 16200000"/>
              <a:gd name="adj2" fmla="val 5384773"/>
            </a:avLst>
          </a:prstGeom>
          <a:noFill/>
          <a:ln w="127000">
            <a:solidFill>
              <a:srgbClr val="002D6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10972800" y="4695825"/>
            <a:ext cx="6858000" cy="18288000"/>
          </a:xfrm>
          <a:prstGeom prst="arc">
            <a:avLst>
              <a:gd name="adj1" fmla="val 16200000"/>
              <a:gd name="adj2" fmla="val 5384773"/>
            </a:avLst>
          </a:prstGeom>
          <a:noFill/>
          <a:ln w="127000">
            <a:solidFill>
              <a:srgbClr val="002D6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flipH="1">
            <a:off x="18745200" y="4695825"/>
            <a:ext cx="6858000" cy="18288000"/>
          </a:xfrm>
          <a:prstGeom prst="arc">
            <a:avLst>
              <a:gd name="adj1" fmla="val 16200000"/>
              <a:gd name="adj2" fmla="val 5449230"/>
            </a:avLst>
          </a:prstGeom>
          <a:noFill/>
          <a:ln w="127000">
            <a:solidFill>
              <a:srgbClr val="002D6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H="1">
            <a:off x="18288000" y="4695825"/>
            <a:ext cx="0" cy="18288000"/>
          </a:xfrm>
          <a:prstGeom prst="arc">
            <a:avLst>
              <a:gd name="adj1" fmla="val 16200000"/>
              <a:gd name="adj2" fmla="val 5449230"/>
            </a:avLst>
          </a:prstGeom>
          <a:noFill/>
          <a:ln w="127000">
            <a:solidFill>
              <a:srgbClr val="002D6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>
            <a:off x="16459200" y="9144000"/>
            <a:ext cx="3657600" cy="914400"/>
          </a:xfrm>
          <a:prstGeom prst="arc">
            <a:avLst>
              <a:gd name="adj1" fmla="val 7960259"/>
              <a:gd name="adj2" fmla="val 3015974"/>
            </a:avLst>
          </a:prstGeom>
          <a:ln w="127000">
            <a:solidFill>
              <a:srgbClr val="FFCF0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>
            <a:off x="16459200" y="12344400"/>
            <a:ext cx="3657600" cy="914400"/>
          </a:xfrm>
          <a:prstGeom prst="arc">
            <a:avLst>
              <a:gd name="adj1" fmla="val 7960259"/>
              <a:gd name="adj2" fmla="val 3015974"/>
            </a:avLst>
          </a:prstGeom>
          <a:ln w="127000">
            <a:solidFill>
              <a:srgbClr val="FFCF0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>
            <a:off x="16459200" y="15544800"/>
            <a:ext cx="3657600" cy="914400"/>
          </a:xfrm>
          <a:prstGeom prst="arc">
            <a:avLst>
              <a:gd name="adj1" fmla="val 7960259"/>
              <a:gd name="adj2" fmla="val 3015974"/>
            </a:avLst>
          </a:prstGeom>
          <a:ln w="127000">
            <a:solidFill>
              <a:srgbClr val="FFCF0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0403800" y="18830925"/>
            <a:ext cx="8382000" cy="7162800"/>
            <a:chOff x="3810000" y="4848225"/>
            <a:chExt cx="29260800" cy="18288000"/>
          </a:xfrm>
        </p:grpSpPr>
        <p:sp>
          <p:nvSpPr>
            <p:cNvPr id="34" name="Arc 33"/>
            <p:cNvSpPr/>
            <p:nvPr/>
          </p:nvSpPr>
          <p:spPr>
            <a:xfrm flipH="1">
              <a:off x="19354800" y="4848225"/>
              <a:ext cx="1371600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63500">
              <a:solidFill>
                <a:srgbClr val="002D6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>
              <a:off x="3810000" y="4848225"/>
              <a:ext cx="13716000" cy="18288000"/>
            </a:xfrm>
            <a:prstGeom prst="arc">
              <a:avLst>
                <a:gd name="adj1" fmla="val 16200000"/>
                <a:gd name="adj2" fmla="val 5384773"/>
              </a:avLst>
            </a:prstGeom>
            <a:noFill/>
            <a:ln w="63500">
              <a:solidFill>
                <a:srgbClr val="002D62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/>
            <p:cNvSpPr/>
            <p:nvPr/>
          </p:nvSpPr>
          <p:spPr>
            <a:xfrm>
              <a:off x="11125200" y="4848225"/>
              <a:ext cx="6858000" cy="18288000"/>
            </a:xfrm>
            <a:prstGeom prst="arc">
              <a:avLst>
                <a:gd name="adj1" fmla="val 16200000"/>
                <a:gd name="adj2" fmla="val 5384773"/>
              </a:avLst>
            </a:prstGeom>
            <a:noFill/>
            <a:ln w="63500">
              <a:solidFill>
                <a:srgbClr val="002D6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flipH="1">
              <a:off x="18897600" y="4848225"/>
              <a:ext cx="685800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63500">
              <a:solidFill>
                <a:srgbClr val="002D6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18440400" y="4848225"/>
              <a:ext cx="0" cy="18288000"/>
            </a:xfrm>
            <a:prstGeom prst="arc">
              <a:avLst>
                <a:gd name="adj1" fmla="val 16200000"/>
                <a:gd name="adj2" fmla="val 5449230"/>
              </a:avLst>
            </a:prstGeom>
            <a:noFill/>
            <a:ln w="63500">
              <a:solidFill>
                <a:srgbClr val="002D6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>
              <a:off x="16611600" y="9296400"/>
              <a:ext cx="3657600" cy="914400"/>
            </a:xfrm>
            <a:prstGeom prst="arc">
              <a:avLst>
                <a:gd name="adj1" fmla="val 7960259"/>
                <a:gd name="adj2" fmla="val 3015974"/>
              </a:avLst>
            </a:prstGeom>
            <a:ln w="63500">
              <a:solidFill>
                <a:srgbClr val="FFCF0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>
              <a:off x="16611600" y="12496800"/>
              <a:ext cx="3657600" cy="914400"/>
            </a:xfrm>
            <a:prstGeom prst="arc">
              <a:avLst>
                <a:gd name="adj1" fmla="val 7960259"/>
                <a:gd name="adj2" fmla="val 3015974"/>
              </a:avLst>
            </a:prstGeom>
            <a:ln w="63500">
              <a:solidFill>
                <a:srgbClr val="FFCF0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16611600" y="15697200"/>
              <a:ext cx="3657600" cy="914400"/>
            </a:xfrm>
            <a:prstGeom prst="arc">
              <a:avLst>
                <a:gd name="adj1" fmla="val 7960259"/>
                <a:gd name="adj2" fmla="val 3015974"/>
              </a:avLst>
            </a:prstGeom>
            <a:ln w="63500">
              <a:solidFill>
                <a:srgbClr val="FFCF0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443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2933</TotalTime>
  <Words>369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Bedel, Adam</dc:creator>
  <cp:lastModifiedBy>Bedel, Adam</cp:lastModifiedBy>
  <cp:revision>18</cp:revision>
  <dcterms:created xsi:type="dcterms:W3CDTF">2024-09-24T14:41:56Z</dcterms:created>
  <dcterms:modified xsi:type="dcterms:W3CDTF">2024-09-26T15:35:28Z</dcterms:modified>
</cp:coreProperties>
</file>