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7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7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8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82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2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2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3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6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1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5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7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ACECBE-62C1-4A8A-9C80-FDD921E0AE0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400E-0CA8-46E1-84AA-86DF8E4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31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Tower Defense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Bemutatja: </a:t>
            </a:r>
            <a:r>
              <a:rPr lang="hu-HU" cap="none" dirty="0" smtClean="0"/>
              <a:t>ElPresident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7017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egyedi?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200" dirty="0"/>
              <a:t>Új stratégiai elemek:</a:t>
            </a:r>
          </a:p>
          <a:p>
            <a:pPr lvl="1"/>
            <a:r>
              <a:rPr lang="hu-HU" sz="2000" dirty="0"/>
              <a:t>Speciális mobilis építmények</a:t>
            </a:r>
          </a:p>
          <a:p>
            <a:pPr lvl="2"/>
            <a:r>
              <a:rPr lang="hu-HU" sz="1800" dirty="0"/>
              <a:t>A sínen mozgatható tornyok nagyobb energiaszükséglettel rendelkeznek</a:t>
            </a:r>
          </a:p>
          <a:p>
            <a:pPr lvl="1"/>
            <a:r>
              <a:rPr lang="hu-HU" sz="2000" dirty="0"/>
              <a:t>Védekező objektumok erőforrás igénnyel rendelkeznek</a:t>
            </a:r>
          </a:p>
          <a:p>
            <a:pPr lvl="2"/>
            <a:r>
              <a:rPr lang="hu-HU" sz="1800" dirty="0"/>
              <a:t>Ha nem megfelelő az energiaellátás pl. 80%, akkor a torony hatékonysága is csak 80%</a:t>
            </a:r>
          </a:p>
          <a:p>
            <a:pPr lvl="2"/>
            <a:r>
              <a:rPr lang="hu-HU" sz="1800" dirty="0"/>
              <a:t>A mobilis objektumok energiahiányában nem mozognak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2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 jövője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200" dirty="0" smtClean="0"/>
              <a:t>Irányítás mozgással</a:t>
            </a:r>
          </a:p>
          <a:p>
            <a:pPr lvl="1"/>
            <a:r>
              <a:rPr lang="hu-HU" sz="2000" dirty="0" smtClean="0"/>
              <a:t>Vezérlés interaktívan</a:t>
            </a:r>
          </a:p>
          <a:p>
            <a:pPr lvl="2"/>
            <a:r>
              <a:rPr lang="hu-HU" sz="1800" dirty="0" err="1" smtClean="0"/>
              <a:t>Kinect</a:t>
            </a:r>
            <a:r>
              <a:rPr lang="hu-HU" sz="1800" dirty="0" smtClean="0"/>
              <a:t> v2</a:t>
            </a:r>
          </a:p>
          <a:p>
            <a:pPr lvl="3"/>
            <a:r>
              <a:rPr lang="hu-HU" sz="1600" dirty="0" smtClean="0"/>
              <a:t>Mindenki által ismert szenzoros eszköz, ami egész testes mozgást figyel</a:t>
            </a:r>
          </a:p>
          <a:p>
            <a:pPr lvl="2"/>
            <a:r>
              <a:rPr lang="hu-HU" sz="1800" dirty="0" err="1" smtClean="0"/>
              <a:t>Tobii</a:t>
            </a:r>
            <a:r>
              <a:rPr lang="hu-HU" sz="1800" dirty="0" smtClean="0"/>
              <a:t> </a:t>
            </a:r>
            <a:r>
              <a:rPr lang="hu-HU" sz="1800" dirty="0" err="1" smtClean="0"/>
              <a:t>eye</a:t>
            </a:r>
            <a:r>
              <a:rPr lang="hu-HU" sz="1800" dirty="0" smtClean="0"/>
              <a:t> 4c</a:t>
            </a:r>
          </a:p>
          <a:p>
            <a:pPr lvl="3"/>
            <a:r>
              <a:rPr lang="hu-HU" sz="1600" dirty="0" smtClean="0"/>
              <a:t>Szemmel történő irányítást tesz lehetővé, pl. 2 másodpercig egy pontra fókuszálás megfelel egy kattintásnak</a:t>
            </a:r>
          </a:p>
        </p:txBody>
      </p:sp>
    </p:spTree>
    <p:extLst>
      <p:ext uri="{BB962C8B-B14F-4D97-AF65-F5344CB8AC3E}">
        <p14:creationId xmlns:p14="http://schemas.microsoft.com/office/powerpoint/2010/main" val="252789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63697" y="2635202"/>
            <a:ext cx="9404723" cy="1400530"/>
          </a:xfrm>
        </p:spPr>
        <p:txBody>
          <a:bodyPr anchor="ctr"/>
          <a:lstStyle/>
          <a:p>
            <a:pPr algn="ctr"/>
            <a:r>
              <a:rPr lang="hu-HU" dirty="0" smtClean="0"/>
              <a:t>Köszönjük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3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Milyen a Tower Defense játék?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Tower Defense játékok, azok olyan stratégiai játékok, ahol a bázisodat kell megvédened. </a:t>
            </a:r>
          </a:p>
          <a:p>
            <a:r>
              <a:rPr lang="hu-HU" dirty="0" smtClean="0"/>
              <a:t>A legtöbb Tower Defense játék úgy van kialakítva, hogy megvan adva egy adott pálya, és abban különböző hullámokban jönnek az ellenségek. </a:t>
            </a:r>
          </a:p>
          <a:p>
            <a:r>
              <a:rPr lang="hu-HU" dirty="0" smtClean="0"/>
              <a:t>Te úgy tudsz védekezni ellenük, hogy a pálya mellé különböző fajtájú tornyokat tudsz letenni, amik egy adott sugarú körben megcélozzák és meglövik az ellenséget.</a:t>
            </a:r>
          </a:p>
        </p:txBody>
      </p:sp>
    </p:spTree>
    <p:extLst>
      <p:ext uri="{BB962C8B-B14F-4D97-AF65-F5344CB8AC3E}">
        <p14:creationId xmlns:p14="http://schemas.microsoft.com/office/powerpoint/2010/main" val="251724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RTS?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RTS, vagyis </a:t>
            </a:r>
            <a:r>
              <a:rPr lang="hu-HU" dirty="0" smtClean="0"/>
              <a:t>Real-Time </a:t>
            </a:r>
            <a:r>
              <a:rPr lang="hu-HU" dirty="0" smtClean="0"/>
              <a:t>strategy game(magyarul Valós idejű stratégiai játék) a videó játékok egy műfaja.</a:t>
            </a:r>
          </a:p>
          <a:p>
            <a:r>
              <a:rPr lang="hu-HU" dirty="0" smtClean="0"/>
              <a:t>Ezekben a játékokban általában a játékban megtalálható nyersanyagok beszerzése, és ezekből való épületek építése a cél</a:t>
            </a:r>
          </a:p>
          <a:p>
            <a:r>
              <a:rPr lang="hu-HU" dirty="0" smtClean="0"/>
              <a:t>A valós idejű azt jelenti, hogy több játékos tud egyszerre kiadni több parancsot, szemben a körökre osztott játékokkal, mint </a:t>
            </a:r>
            <a:r>
              <a:rPr lang="hu-HU" dirty="0" err="1" smtClean="0"/>
              <a:t>pl</a:t>
            </a:r>
            <a:r>
              <a:rPr lang="hu-HU" dirty="0" smtClean="0"/>
              <a:t> a sakk, amikor az egyik játékos lép, a többi várakozik.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1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4624610"/>
          </a:xfrm>
        </p:spPr>
        <p:txBody>
          <a:bodyPr/>
          <a:lstStyle/>
          <a:p>
            <a:r>
              <a:rPr lang="hu-HU" dirty="0" smtClean="0"/>
              <a:t>TD Hibái:</a:t>
            </a:r>
          </a:p>
          <a:p>
            <a:pPr lvl="1"/>
            <a:r>
              <a:rPr lang="hu-HU" dirty="0" smtClean="0"/>
              <a:t>Monoton játékmenet</a:t>
            </a:r>
          </a:p>
          <a:p>
            <a:pPr lvl="1"/>
            <a:r>
              <a:rPr lang="en-US" dirty="0" err="1"/>
              <a:t>Végtelenségig</a:t>
            </a:r>
            <a:r>
              <a:rPr lang="en-US" dirty="0"/>
              <a:t> </a:t>
            </a:r>
            <a:r>
              <a:rPr lang="en-US" dirty="0" err="1"/>
              <a:t>nehezedő</a:t>
            </a:r>
            <a:r>
              <a:rPr lang="en-US" dirty="0"/>
              <a:t> </a:t>
            </a:r>
            <a:r>
              <a:rPr lang="en-US" dirty="0" err="1" smtClean="0"/>
              <a:t>pályák</a:t>
            </a:r>
            <a:endParaRPr lang="hu-HU" dirty="0" smtClean="0"/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 smtClean="0"/>
              <a:t>hiánya</a:t>
            </a:r>
            <a:endParaRPr lang="hu-HU" dirty="0" smtClean="0"/>
          </a:p>
          <a:p>
            <a:r>
              <a:rPr lang="hu-HU" dirty="0" smtClean="0"/>
              <a:t>RTS Hibái:</a:t>
            </a:r>
          </a:p>
          <a:p>
            <a:pPr lvl="1"/>
            <a:r>
              <a:rPr lang="en-US" dirty="0" smtClean="0"/>
              <a:t>C</a:t>
            </a:r>
            <a:r>
              <a:rPr lang="hu-HU" dirty="0" smtClean="0"/>
              <a:t>s</a:t>
            </a:r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/>
              <a:t>valódi</a:t>
            </a:r>
            <a:r>
              <a:rPr lang="en-US" dirty="0"/>
              <a:t> </a:t>
            </a:r>
            <a:r>
              <a:rPr lang="en-US" dirty="0" err="1"/>
              <a:t>játékosok</a:t>
            </a:r>
            <a:r>
              <a:rPr lang="en-US" dirty="0"/>
              <a:t> </a:t>
            </a:r>
            <a:r>
              <a:rPr lang="en-US" dirty="0" err="1"/>
              <a:t>ellen</a:t>
            </a:r>
            <a:r>
              <a:rPr lang="en-US" dirty="0"/>
              <a:t> van </a:t>
            </a:r>
            <a:r>
              <a:rPr lang="en-US" dirty="0" err="1"/>
              <a:t>kihívás</a:t>
            </a:r>
            <a:r>
              <a:rPr lang="en-US" dirty="0"/>
              <a:t> a </a:t>
            </a:r>
            <a:r>
              <a:rPr lang="en-US" dirty="0" err="1" smtClean="0"/>
              <a:t>játékban</a:t>
            </a:r>
            <a:endParaRPr lang="hu-HU" dirty="0" smtClean="0"/>
          </a:p>
          <a:p>
            <a:pPr lvl="1"/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kiépített</a:t>
            </a:r>
            <a:r>
              <a:rPr lang="en-US" dirty="0"/>
              <a:t> </a:t>
            </a:r>
            <a:r>
              <a:rPr lang="en-US" dirty="0" err="1"/>
              <a:t>bázisok</a:t>
            </a:r>
            <a:r>
              <a:rPr lang="en-US" dirty="0"/>
              <a:t> </a:t>
            </a:r>
            <a:r>
              <a:rPr lang="en-US" dirty="0" err="1" smtClean="0"/>
              <a:t>elveszik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kihívást</a:t>
            </a:r>
            <a:r>
              <a:rPr lang="en-US" dirty="0"/>
              <a:t> a </a:t>
            </a:r>
            <a:r>
              <a:rPr lang="en-US" dirty="0" err="1" smtClean="0"/>
              <a:t>játékból</a:t>
            </a:r>
            <a:endParaRPr lang="hu-HU" dirty="0" smtClean="0"/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r>
              <a:rPr lang="en-US" dirty="0" smtClean="0"/>
              <a:t>Ha </a:t>
            </a:r>
            <a:r>
              <a:rPr lang="en-US" dirty="0" err="1"/>
              <a:t>megfelelően</a:t>
            </a:r>
            <a:r>
              <a:rPr lang="en-US" dirty="0"/>
              <a:t> </a:t>
            </a:r>
            <a:r>
              <a:rPr lang="en-US" dirty="0" err="1"/>
              <a:t>ötvözzük</a:t>
            </a:r>
            <a:r>
              <a:rPr lang="en-US" dirty="0"/>
              <a:t> 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tartalmas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balancolt</a:t>
            </a:r>
            <a:r>
              <a:rPr lang="en-US" dirty="0"/>
              <a:t> </a:t>
            </a:r>
            <a:r>
              <a:rPr lang="en-US" dirty="0" err="1"/>
              <a:t>játékot</a:t>
            </a:r>
            <a:r>
              <a:rPr lang="en-US" dirty="0"/>
              <a:t> </a:t>
            </a:r>
            <a:r>
              <a:rPr lang="en-US" dirty="0" err="1"/>
              <a:t>kaphatunk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dirty="0" smtClean="0"/>
              <a:t>A játéktípusok hibái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669312"/>
            <a:ext cx="8946541" cy="4579087"/>
          </a:xfrm>
        </p:spPr>
        <p:txBody>
          <a:bodyPr/>
          <a:lstStyle/>
          <a:p>
            <a:r>
              <a:rPr lang="hu-HU" dirty="0" smtClean="0"/>
              <a:t>Két játéktípus hasonlóságai:</a:t>
            </a:r>
          </a:p>
          <a:p>
            <a:pPr lvl="1"/>
            <a:r>
              <a:rPr lang="hu-HU" dirty="0" smtClean="0"/>
              <a:t>Felső nézet</a:t>
            </a:r>
          </a:p>
          <a:p>
            <a:pPr lvl="1"/>
            <a:r>
              <a:rPr lang="hu-HU" dirty="0" smtClean="0"/>
              <a:t>Bázis, amit megkell védeni</a:t>
            </a:r>
          </a:p>
          <a:p>
            <a:pPr lvl="1"/>
            <a:r>
              <a:rPr lang="hu-HU" dirty="0" smtClean="0"/>
              <a:t>Építmények, melyekkel a bázist megvédhetjük</a:t>
            </a:r>
          </a:p>
          <a:p>
            <a:r>
              <a:rPr lang="hu-HU" dirty="0" smtClean="0"/>
              <a:t>Két játéktípus különbsége:</a:t>
            </a:r>
          </a:p>
          <a:p>
            <a:pPr lvl="1"/>
            <a:r>
              <a:rPr lang="hu-HU" dirty="0" smtClean="0"/>
              <a:t>Tower </a:t>
            </a:r>
            <a:r>
              <a:rPr lang="hu-HU" dirty="0" err="1" smtClean="0"/>
              <a:t>Defense-ben</a:t>
            </a:r>
            <a:r>
              <a:rPr lang="hu-HU" dirty="0" smtClean="0"/>
              <a:t> akkor jutunk erőforráshoz, ha legyőztük egy hullámnyi ellenfelet</a:t>
            </a:r>
          </a:p>
          <a:p>
            <a:pPr lvl="1"/>
            <a:r>
              <a:rPr lang="hu-HU" dirty="0" err="1" smtClean="0"/>
              <a:t>RTS-ben</a:t>
            </a:r>
            <a:r>
              <a:rPr lang="hu-HU" dirty="0" smtClean="0"/>
              <a:t> akkor jutunk erőforráshoz, ha építünk épületeket, ami generálja</a:t>
            </a:r>
          </a:p>
          <a:p>
            <a:endParaRPr lang="hu-HU" dirty="0" smtClean="0"/>
          </a:p>
          <a:p>
            <a:pPr marL="457200" lvl="1" indent="0">
              <a:buNone/>
            </a:pPr>
            <a:r>
              <a:rPr lang="hu-HU" dirty="0"/>
              <a:t>A fent említett </a:t>
            </a:r>
            <a:r>
              <a:rPr lang="hu-HU" dirty="0" smtClean="0"/>
              <a:t>különbségek </a:t>
            </a:r>
            <a:r>
              <a:rPr lang="hu-HU" dirty="0"/>
              <a:t>egyben a két stílus legnagyobb hibái, így ha ezeket a részeket ötvözzük akkor egy </a:t>
            </a:r>
            <a:r>
              <a:rPr lang="hu-HU" dirty="0" smtClean="0"/>
              <a:t>jól </a:t>
            </a:r>
            <a:r>
              <a:rPr lang="hu-HU" dirty="0" err="1" smtClean="0"/>
              <a:t>balanc-olt</a:t>
            </a:r>
            <a:r>
              <a:rPr lang="hu-HU" dirty="0" smtClean="0"/>
              <a:t> </a:t>
            </a:r>
            <a:r>
              <a:rPr lang="hu-HU" dirty="0"/>
              <a:t>tartalmas játékot kaphatunk.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dirty="0" smtClean="0"/>
              <a:t>Miben hasonlítanak/különböznek?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3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 kellene ötvözni őket?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tornyokon túl, építhetünk generátorokat, melyek elsődleges célja a tornyok energia ellátása, valamint ha nem 100%-os az energia felhasználtsága, akkor a különbséget újra lehet hasznosítani későbbi időkben.</a:t>
            </a:r>
          </a:p>
          <a:p>
            <a:endParaRPr lang="hu-HU" dirty="0"/>
          </a:p>
          <a:p>
            <a:r>
              <a:rPr lang="hu-HU" dirty="0" smtClean="0"/>
              <a:t>A tornyoknak is lesznek egyéb funkciói azon túl, hogy megvédenek az ellenségtől, mint pl. egy sínen mozgatható torony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3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lesz a témája?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„</a:t>
            </a:r>
            <a:r>
              <a:rPr lang="hu-HU" dirty="0" err="1" smtClean="0"/>
              <a:t>Steampunk</a:t>
            </a:r>
            <a:r>
              <a:rPr lang="hu-HU" dirty="0" smtClean="0"/>
              <a:t>” világban játszódik, és az ellenfelek robotok, akik megpróbálják kirabolni a gyorséttermet, amit nekünk kell megvédenünk.</a:t>
            </a:r>
          </a:p>
          <a:p>
            <a:endParaRPr lang="hu-HU" dirty="0"/>
          </a:p>
          <a:p>
            <a:r>
              <a:rPr lang="hu-HU" dirty="0" smtClean="0"/>
              <a:t>Konkrét történet nem lesz, azonban térkép és az ellenségek modelljei össze fognak illeni.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68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Kiknek ajánljuk és miért?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 RTS és Tower Defense kedvelő számára ajánlott a játék, mivel a két műfaj előnyös tulajdonságait ötvözi.</a:t>
            </a:r>
          </a:p>
          <a:p>
            <a:endParaRPr lang="hu-HU" dirty="0" smtClean="0"/>
          </a:p>
          <a:p>
            <a:r>
              <a:rPr lang="hu-HU" dirty="0" smtClean="0"/>
              <a:t>Aki még nem próbálta a két műfajt, az is megnyugodhat, mivel egyedi és új elemeket egyaránt tartalmaz</a:t>
            </a:r>
          </a:p>
          <a:p>
            <a:r>
              <a:rPr lang="hu-HU" dirty="0" smtClean="0"/>
              <a:t>Összetett játékmenettel rendelkezik, ennek ellenére nem túl bonyolult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5130" y="521729"/>
            <a:ext cx="9404723" cy="1400530"/>
          </a:xfrm>
        </p:spPr>
        <p:txBody>
          <a:bodyPr/>
          <a:lstStyle/>
          <a:p>
            <a:r>
              <a:rPr lang="hu-HU" dirty="0" smtClean="0"/>
              <a:t>Miért egyedi?	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87592"/>
            <a:ext cx="8946541" cy="4485736"/>
          </a:xfrm>
        </p:spPr>
        <p:txBody>
          <a:bodyPr>
            <a:normAutofit/>
          </a:bodyPr>
          <a:lstStyle/>
          <a:p>
            <a:r>
              <a:rPr lang="hu-HU" sz="2200" dirty="0" smtClean="0"/>
              <a:t>Új stratégiai elemek:</a:t>
            </a:r>
          </a:p>
          <a:p>
            <a:pPr lvl="1"/>
            <a:r>
              <a:rPr lang="hu-HU" sz="2000" dirty="0" smtClean="0"/>
              <a:t>Az ellenfél több útvonalon támadhat</a:t>
            </a:r>
          </a:p>
          <a:p>
            <a:pPr lvl="2"/>
            <a:r>
              <a:rPr lang="hu-HU" sz="1800" dirty="0" smtClean="0"/>
              <a:t>Minden pályán legalább két lehetséges útvonal</a:t>
            </a:r>
          </a:p>
          <a:p>
            <a:pPr lvl="2"/>
            <a:r>
              <a:rPr lang="hu-HU" sz="1800" dirty="0" smtClean="0"/>
              <a:t>A rendszer megfigyeli, melyiken van a gyengébb védelem</a:t>
            </a:r>
          </a:p>
          <a:p>
            <a:pPr lvl="1"/>
            <a:r>
              <a:rPr lang="hu-HU" sz="2000" dirty="0" smtClean="0"/>
              <a:t>Az ellenfél tanul az építkezési stílusodból</a:t>
            </a:r>
          </a:p>
          <a:p>
            <a:pPr lvl="2"/>
            <a:r>
              <a:rPr lang="hu-HU" sz="1800" dirty="0" smtClean="0"/>
              <a:t>Bizonyos tornyok bizonyos ellenfelek ellen hatékonyabbak</a:t>
            </a:r>
          </a:p>
          <a:p>
            <a:pPr lvl="2"/>
            <a:r>
              <a:rPr lang="hu-HU" sz="1800" dirty="0" smtClean="0"/>
              <a:t>A rendszer próbál olyan ellenfelet küldeni, amit a kiépített tornyokkal nehezebb legyőzni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6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566</Words>
  <Application>Microsoft Office PowerPoint</Application>
  <PresentationFormat>Szélesvásznú</PresentationFormat>
  <Paragraphs>67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Tower Defense</vt:lpstr>
      <vt:lpstr>Milyen a Tower Defense játék?</vt:lpstr>
      <vt:lpstr>Mi az RTS?</vt:lpstr>
      <vt:lpstr>A játéktípusok hibái</vt:lpstr>
      <vt:lpstr>Miben hasonlítanak/különböznek?</vt:lpstr>
      <vt:lpstr>Hogyan kellene ötvözni őket?</vt:lpstr>
      <vt:lpstr>Mi lesz a témája?</vt:lpstr>
      <vt:lpstr>Kiknek ajánljuk és miért?</vt:lpstr>
      <vt:lpstr>Miért egyedi? </vt:lpstr>
      <vt:lpstr>Miért egyedi?</vt:lpstr>
      <vt:lpstr>A projekt jövője</vt:lpstr>
      <vt:lpstr>Köszönjük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</dc:title>
  <dc:creator>Tibor</dc:creator>
  <cp:lastModifiedBy>Tibor</cp:lastModifiedBy>
  <cp:revision>13</cp:revision>
  <dcterms:created xsi:type="dcterms:W3CDTF">2020-10-06T13:40:35Z</dcterms:created>
  <dcterms:modified xsi:type="dcterms:W3CDTF">2020-10-06T19:32:06Z</dcterms:modified>
</cp:coreProperties>
</file>