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4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Tower </a:t>
            </a:r>
            <a:r>
              <a:rPr lang="hu-HU" dirty="0" err="1" smtClean="0"/>
              <a:t>Defense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Bemutatja: </a:t>
            </a:r>
            <a:r>
              <a:rPr lang="hu-HU" dirty="0" err="1" smtClean="0"/>
              <a:t>ElPresident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7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a Tower </a:t>
            </a:r>
            <a:r>
              <a:rPr lang="hu-HU" dirty="0" err="1" smtClean="0"/>
              <a:t>Defense</a:t>
            </a:r>
            <a:r>
              <a:rPr lang="hu-HU" dirty="0" smtClean="0"/>
              <a:t> játék?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Tower </a:t>
            </a:r>
            <a:r>
              <a:rPr lang="hu-HU" dirty="0" err="1" smtClean="0"/>
              <a:t>Defense</a:t>
            </a:r>
            <a:r>
              <a:rPr lang="hu-HU" dirty="0" smtClean="0"/>
              <a:t> játékok, azok olyan stratégiai játékok, ahol a bázisodat kell megvédened. </a:t>
            </a:r>
          </a:p>
          <a:p>
            <a:r>
              <a:rPr lang="hu-HU" dirty="0" smtClean="0"/>
              <a:t>A legtöbb Tower </a:t>
            </a:r>
            <a:r>
              <a:rPr lang="hu-HU" dirty="0" err="1" smtClean="0"/>
              <a:t>Defense</a:t>
            </a:r>
            <a:r>
              <a:rPr lang="hu-HU" dirty="0" smtClean="0"/>
              <a:t> játék úgy van kialakítva, hogy megvan adva egy adott pálya, és abban különböző hullámokban jönnek az ellenségek. </a:t>
            </a:r>
          </a:p>
          <a:p>
            <a:r>
              <a:rPr lang="hu-HU" dirty="0" smtClean="0"/>
              <a:t>Te úgy tudsz védekezni ellenük, hogy a pálya mellé különböző fajtájú tornyokat tudsz letenni, amik egy adott sugarú körben megcélozzák és meglövik az ellenséget.</a:t>
            </a:r>
          </a:p>
        </p:txBody>
      </p:sp>
    </p:spTree>
    <p:extLst>
      <p:ext uri="{BB962C8B-B14F-4D97-AF65-F5344CB8AC3E}">
        <p14:creationId xmlns:p14="http://schemas.microsoft.com/office/powerpoint/2010/main" val="251724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RTS?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RTS, vagyis </a:t>
            </a:r>
            <a:r>
              <a:rPr lang="hu-HU" dirty="0" err="1" smtClean="0"/>
              <a:t>Real-time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r>
              <a:rPr lang="hu-HU" dirty="0" smtClean="0"/>
              <a:t> game(magyarul Valós idejű stratégiai játék) a videó játékok egy műfaja.</a:t>
            </a:r>
          </a:p>
          <a:p>
            <a:r>
              <a:rPr lang="hu-HU" dirty="0" smtClean="0"/>
              <a:t>Ezekben a játékokban általában a játékban megtalálható nyersanyagok beszerzése, és ezekből való épületek építése a cél</a:t>
            </a:r>
          </a:p>
          <a:p>
            <a:r>
              <a:rPr lang="hu-HU" dirty="0" smtClean="0"/>
              <a:t>A valós idejű azt jelenti, hogy több játékos tud egyszerre kiadni több parancsot, szemben a körökre osztott játékokkal, mint </a:t>
            </a:r>
            <a:r>
              <a:rPr lang="hu-HU" dirty="0" err="1" smtClean="0"/>
              <a:t>pl</a:t>
            </a:r>
            <a:r>
              <a:rPr lang="hu-HU" dirty="0" smtClean="0"/>
              <a:t> a sakk, amikor az egyik játékos lép, a többi várakozik.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152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Tower Defense</vt:lpstr>
      <vt:lpstr>Milyen a Tower Defense játék?</vt:lpstr>
      <vt:lpstr>Mi az RTS?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Tibor</dc:creator>
  <cp:lastModifiedBy>Tibor</cp:lastModifiedBy>
  <cp:revision>7</cp:revision>
  <dcterms:created xsi:type="dcterms:W3CDTF">2020-10-06T13:40:35Z</dcterms:created>
  <dcterms:modified xsi:type="dcterms:W3CDTF">2020-10-06T14:55:57Z</dcterms:modified>
</cp:coreProperties>
</file>