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EDC8A8-DCD1-4186-B46C-9E2CB694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81BDA74-4020-46A5-9C98-639380196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7B5251-66CE-47ED-81CF-B625FE38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EC9992-1AFB-4660-988F-F4D46E35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A6E4C8-35E5-4F8B-8C25-15000B1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62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751901-FAA6-4737-956E-62BE3995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BBED0E1-44B3-4D68-AD79-7936C4BC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43D73C-C174-43D4-A8C8-4080279A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F91090-54B8-4B36-8009-59A93761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F7C629-DAA8-489F-8FAC-61B8EB36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64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88D7E55-0BE8-4DEF-B18E-F6F9D93B7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84ED72-AA7A-457C-832C-412B8B00F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86872D-A56A-4A06-9634-D8EC4219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8DD042C-1EFC-4384-9315-EA9613F7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547071-7F3A-40AB-B704-EBAD80D7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45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9E3295-74C1-4E7C-BCF5-60459F2F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7D5A50-409A-4972-AB50-943A1B77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D68F22-2D92-4F9F-875B-9FC4829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3BFC98-F85B-4944-B535-6688C204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C2A344-771B-47B5-99D1-7BF9257F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520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4DEDA6-649C-4DC3-9289-6C77E900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A70C3E-C878-4324-9D24-C663348C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C103AC-0244-487A-AEAD-E41A3294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9427B5-6EB4-4EC4-8690-3F359B08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0DA78A-8720-4204-960E-6F7B9B91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65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6B2468-823F-461A-8104-60E54CF9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19CD32-470F-426D-8114-4F1277AF0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A2A785B-1B5B-4EFA-91AD-146BB359A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3BB62D-855D-43D5-9A07-89491B60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1CA967B-A0ED-4A14-9594-37BDC639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D838C2-8B30-4E09-9A40-7821E858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61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46C581-8EE6-45C0-9CD5-174F4331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2530E8D-43FC-48D1-94D1-0326E7B9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369AE5F-C8F7-4B35-94B0-54F906F94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530C56E-DF35-460F-948E-3A1193D69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16A7A11-41FE-4141-A8AC-61187F93E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F51DBA4-271C-4B86-A297-51E01C9A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38A9D7F-E12F-498A-B27E-C7B665C5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E405A4C-2FC7-40E5-88D9-5BF63C28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BBDB93-E802-4A20-9C26-E243F51F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961CDA-E68F-4F86-9316-C5084D7B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0D0136C-D2DA-4B75-B383-613978E3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F5D3B29-3B29-4561-BC7F-E0B39A83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80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F55A84-83F2-489F-8B82-301FD554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04B382E-674E-47F6-94D1-981A77A1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79D3311-CD36-492E-9587-9B5BFF7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5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6B8324-44AB-4523-A833-026B395D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582B75-7D51-4CF4-B4C4-9A6C74C6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A5E35CA-D8A3-42E8-9774-3442B8F5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721CE4-88BC-49E2-95A3-34692E4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B7E95D-0953-4DAD-B7FA-121FAEB1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F40A7F-E871-4DEA-8B18-8FADBDFA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4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F6A8D0-7893-4F48-8670-91CE4622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8EFB324-3DA7-47BE-BF4D-B68AF89CA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F113B09-8057-4ADF-A504-6A76E577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0D5C7A-1765-4553-A647-36BAE62C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CE435C9-83A6-4430-B5FB-E968B4F1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8EA0E09-F437-4754-97CC-A1D0FA04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91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197E4CB-F1ED-4D3C-BD68-B672CC54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19A7EC-1872-45AE-B802-6A1E3051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391D67-319B-4119-AE41-D1C734746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07A6-C7BD-47B9-8068-817A6B4D362F}" type="datetimeFigureOut">
              <a:rPr lang="he-IL" smtClean="0"/>
              <a:t>י"ז/תמוז/תשפ"א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FA8311-B041-4C55-99E7-BDDC081D5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A1199F-FAA8-44F6-BFC1-314313FB0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6171-E81D-4327-B7A8-CFAA711932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4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damBiu/RemoteControlJoysti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F8F625-43F8-4F31-95F8-3CDB0266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715401"/>
          </a:xfrm>
        </p:spPr>
        <p:txBody>
          <a:bodyPr anchor="b">
            <a:normAutofit fontScale="90000"/>
          </a:bodyPr>
          <a:lstStyle/>
          <a:p>
            <a:r>
              <a:rPr lang="he-IL" sz="5400" b="1" u="sng" dirty="0"/>
              <a:t>אבן דרך 3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07F134A-FE85-4E23-8A94-BC11328FF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2804161"/>
            <a:ext cx="4087305" cy="3094596"/>
          </a:xfrm>
        </p:spPr>
        <p:txBody>
          <a:bodyPr anchor="t">
            <a:noAutofit/>
          </a:bodyPr>
          <a:lstStyle/>
          <a:p>
            <a:pPr algn="r"/>
            <a:r>
              <a:rPr lang="he-IL" sz="1800" b="1" u="sng" dirty="0"/>
              <a:t>מגישים:</a:t>
            </a:r>
            <a:br>
              <a:rPr lang="he-IL" sz="1800" b="1" u="sng" dirty="0"/>
            </a:br>
            <a:r>
              <a:rPr lang="he-IL" sz="1800" b="1" dirty="0"/>
              <a:t>אדם פרץ, אורעד </a:t>
            </a:r>
            <a:r>
              <a:rPr lang="he-IL" sz="1800" b="1" dirty="0" err="1"/>
              <a:t>טלנר</a:t>
            </a:r>
            <a:r>
              <a:rPr lang="he-IL" sz="1800" b="1" dirty="0"/>
              <a:t>.</a:t>
            </a:r>
            <a:br>
              <a:rPr lang="he-IL" sz="1800" b="1" dirty="0"/>
            </a:br>
            <a:br>
              <a:rPr lang="he-IL" sz="1800" b="1" dirty="0"/>
            </a:br>
            <a:r>
              <a:rPr lang="he-IL" sz="1800" b="1" u="sng" dirty="0"/>
              <a:t>שם הקורס:</a:t>
            </a:r>
            <a:r>
              <a:rPr lang="he-IL" sz="1800" b="1" dirty="0"/>
              <a:t> תכנות מתקדם 2.</a:t>
            </a:r>
            <a:br>
              <a:rPr lang="he-IL" sz="1800" b="1" dirty="0"/>
            </a:br>
            <a:br>
              <a:rPr lang="he-IL" sz="1800" b="1" dirty="0"/>
            </a:br>
            <a:r>
              <a:rPr lang="he-IL" sz="1800" b="1" u="sng" dirty="0"/>
              <a:t>מספר הקורס:</a:t>
            </a:r>
            <a:r>
              <a:rPr lang="he-IL" sz="1800" b="1" dirty="0"/>
              <a:t> 89211-01.</a:t>
            </a:r>
            <a:br>
              <a:rPr lang="en-US" sz="1800" b="1" dirty="0"/>
            </a:br>
            <a:br>
              <a:rPr lang="en-US" sz="1800" b="1" dirty="0"/>
            </a:br>
            <a:r>
              <a:rPr lang="he-IL" sz="1800" b="1" u="sng" dirty="0"/>
              <a:t>שם האוניברסיטה:</a:t>
            </a:r>
            <a:r>
              <a:rPr lang="he-IL" sz="1800" b="1" dirty="0"/>
              <a:t> אוניברסיטת בר אילן.</a:t>
            </a:r>
          </a:p>
          <a:p>
            <a:pPr algn="r"/>
            <a:r>
              <a:rPr lang="he-IL" sz="1800" b="1" u="sng" dirty="0"/>
              <a:t>קישור </a:t>
            </a:r>
            <a:r>
              <a:rPr lang="he-IL" sz="1800" b="1" u="sng" dirty="0" err="1"/>
              <a:t>לגיט</a:t>
            </a:r>
            <a:r>
              <a:rPr lang="he-IL" sz="1800" b="1" u="sng" dirty="0"/>
              <a:t>:</a:t>
            </a:r>
            <a:r>
              <a:rPr lang="he-IL" sz="1800" b="1" dirty="0"/>
              <a:t> </a:t>
            </a:r>
            <a:r>
              <a:rPr lang="en-US" sz="1400" dirty="0" err="1">
                <a:hlinkClick r:id="rId2"/>
              </a:rPr>
              <a:t>AdamBiu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RemoteControlJoystick</a:t>
            </a:r>
            <a:r>
              <a:rPr lang="en-US" sz="1400" dirty="0">
                <a:hlinkClick r:id="rId2"/>
              </a:rPr>
              <a:t> (github.com)</a:t>
            </a:r>
            <a:endParaRPr lang="he-IL" sz="18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7973277-2771-4449-9A67-843A9FB0D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7346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2A3E24-FDDB-41CF-8E40-3CE316A9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MVVM architecture:</a:t>
            </a:r>
            <a:endParaRPr lang="he-IL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0C5F20-C297-4DEC-91A7-6D99FC01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792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7043C59-34DA-40B7-B019-210B3286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he-IL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האפליקציה שלנו:</a:t>
            </a:r>
          </a:p>
        </p:txBody>
      </p:sp>
      <p:pic>
        <p:nvPicPr>
          <p:cNvPr id="5" name="מציין מיקום תוכן 4" descr="תמונה שמכילה טקסט, מקורה, אלקטרוניקה&#10;&#10;התיאור נוצר באופן אוטומטי">
            <a:extLst>
              <a:ext uri="{FF2B5EF4-FFF2-40B4-BE49-F238E27FC236}">
                <a16:creationId xmlns:a16="http://schemas.microsoft.com/office/drawing/2014/main" id="{ECD781C5-C8A4-4DC5-A25A-784C488C1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1" y="642988"/>
            <a:ext cx="3106134" cy="5571543"/>
          </a:xfrm>
          <a:prstGeom prst="rect">
            <a:avLst/>
          </a:prstGeom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52F713C7-F636-4768-9B48-7645ADF5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הג'ויסטיק ומדי ההזזה נועדו לשליטה על המטוס בסימולטור הטיסה.</a:t>
            </a:r>
          </a:p>
          <a:p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שדות ה-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ip</a:t>
            </a:r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וה-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</a:t>
            </a:r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ניתנים לכתיבה של </a:t>
            </a:r>
            <a:r>
              <a:rPr lang="he-IL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אייפי</a:t>
            </a:r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ופורט לבחירת המשתמש.</a:t>
            </a:r>
          </a:p>
          <a:p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לחיצה על לחצן ה-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connect</a:t>
            </a:r>
            <a:r>
              <a:rPr lang="he-I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מחברת בין המשתמש לסימולטור כך שלמשתמש ישנה שליטה על המטוס בסימולטור.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41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417</TotalTime>
  <Words>94</Words>
  <Application>Microsoft Office PowerPoint</Application>
  <PresentationFormat>מסך רחב</PresentationFormat>
  <Paragraphs>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אבן דרך 3</vt:lpstr>
      <vt:lpstr>MVVM architecture:</vt:lpstr>
      <vt:lpstr>האפליקציה שלנו: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אבן דרך 3</dc:title>
  <dc:creator>Orad Telner</dc:creator>
  <cp:lastModifiedBy>Orad Telner</cp:lastModifiedBy>
  <cp:revision>10</cp:revision>
  <dcterms:created xsi:type="dcterms:W3CDTF">2021-06-26T18:51:25Z</dcterms:created>
  <dcterms:modified xsi:type="dcterms:W3CDTF">2021-06-27T14:50:34Z</dcterms:modified>
</cp:coreProperties>
</file>