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FE73"/>
    <a:srgbClr val="71FFB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F29D-9384-498B-922A-6886259AE3FF}" type="datetimeFigureOut">
              <a:rPr lang="sv-SE" smtClean="0"/>
              <a:t>2012-09-30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35AE-CD1C-4785-AD0E-0C83C2557A0C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168352" cy="496855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7479982" y="6516052"/>
            <a:ext cx="170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WelcomeScreen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13" name="Picture 12" descr="pubrundan_icon_beta_3.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988840"/>
            <a:ext cx="2690793" cy="28529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168352" cy="4968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814432" y="651605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MainActivity</a:t>
            </a:r>
            <a:endParaRPr lang="sv-SE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59832" y="1484784"/>
            <a:ext cx="31683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 rot="19211603">
            <a:off x="3234479" y="1124748"/>
            <a:ext cx="298778" cy="20386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707904" y="980728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76056" y="980728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790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Byt Campus</a:t>
            </a:r>
            <a:endParaRPr lang="sv-SE" b="1" dirty="0"/>
          </a:p>
        </p:txBody>
      </p:sp>
      <p:sp>
        <p:nvSpPr>
          <p:cNvPr id="16" name="Rectangle 15"/>
          <p:cNvSpPr/>
          <p:nvPr/>
        </p:nvSpPr>
        <p:spPr>
          <a:xfrm>
            <a:off x="5148064" y="1043444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/>
              <a:t>Publista</a:t>
            </a:r>
            <a:endParaRPr lang="sv-SE" b="1" dirty="0"/>
          </a:p>
        </p:txBody>
      </p:sp>
      <p:pic>
        <p:nvPicPr>
          <p:cNvPr id="17" name="Picture 16" descr="google-maps-tr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484784"/>
            <a:ext cx="4577522" cy="446449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00306" y="764704"/>
            <a:ext cx="1368152" cy="5832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6228184" y="836712"/>
            <a:ext cx="1368152" cy="5832648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3059832" y="5445224"/>
            <a:ext cx="3168352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28456" y="544522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9952" y="544522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3848" y="5569495"/>
            <a:ext cx="845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Ändra vy</a:t>
            </a:r>
            <a:endParaRPr lang="sv-SE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37211" y="5589240"/>
            <a:ext cx="1109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Inställningar</a:t>
            </a:r>
            <a:endParaRPr lang="sv-SE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28129" y="5569495"/>
            <a:ext cx="880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Tipsa vän</a:t>
            </a:r>
            <a:endParaRPr lang="sv-SE" b="1" dirty="0"/>
          </a:p>
        </p:txBody>
      </p:sp>
      <p:cxnSp>
        <p:nvCxnSpPr>
          <p:cNvPr id="27" name="Straight Arrow Connector 26"/>
          <p:cNvCxnSpPr>
            <a:endCxn id="11" idx="1"/>
          </p:cNvCxnSpPr>
          <p:nvPr/>
        </p:nvCxnSpPr>
        <p:spPr>
          <a:xfrm>
            <a:off x="1547664" y="1052736"/>
            <a:ext cx="1799749" cy="20432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>
            <a:outerShdw blurRad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9552" y="836712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Centrera</a:t>
            </a:r>
            <a:endParaRPr lang="sv-SE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923929" y="332656"/>
            <a:ext cx="648071" cy="82501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>
            <a:outerShdw blurRad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012160" y="836712"/>
            <a:ext cx="1008563" cy="34834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>
            <a:outerShdw blurRad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7864" y="0"/>
            <a:ext cx="360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Byt vy från ena campus till det andra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48264" y="611396"/>
            <a:ext cx="13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Visa publista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520" y="5147900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Satellit/Karta</a:t>
            </a:r>
            <a:endParaRPr lang="sv-SE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9672" y="5373216"/>
            <a:ext cx="1655733" cy="20432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>
            <a:outerShdw blurRad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63688" y="2708920"/>
            <a:ext cx="1656184" cy="93610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>
            <a:outerShdw blurRad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7504" y="206258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En tryckning på en pub på kartan visar info om puben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300193" y="5373216"/>
            <a:ext cx="1080119" cy="34834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>
            <a:outerShdw blurRad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80312" y="487090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Rekommendera appen till en vän</a:t>
            </a: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9832" y="980728"/>
            <a:ext cx="3168352" cy="49685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8318738" y="6516052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PubList</a:t>
            </a:r>
            <a:endParaRPr lang="sv-SE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59832" y="1484784"/>
            <a:ext cx="31683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07904" y="980728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0072" y="980728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1920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Byt Campus</a:t>
            </a:r>
            <a:endParaRPr lang="sv-SE" b="1" dirty="0"/>
          </a:p>
        </p:txBody>
      </p:sp>
      <p:sp>
        <p:nvSpPr>
          <p:cNvPr id="21" name="Circular Arrow 20"/>
          <p:cNvSpPr/>
          <p:nvPr/>
        </p:nvSpPr>
        <p:spPr>
          <a:xfrm rot="10800000">
            <a:off x="3203848" y="1124744"/>
            <a:ext cx="288032" cy="28803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>
            <a:off x="3203848" y="1052736"/>
            <a:ext cx="288032" cy="28803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8592" y="1061362"/>
            <a:ext cx="648072" cy="406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3" descr="google-ma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6478" y="1052736"/>
            <a:ext cx="432048" cy="43204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31840" y="15567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 smtClean="0"/>
              <a:t>Pub		Checklista</a:t>
            </a:r>
            <a:endParaRPr lang="sv-SE" u="sng" dirty="0"/>
          </a:p>
        </p:txBody>
      </p:sp>
      <p:sp>
        <p:nvSpPr>
          <p:cNvPr id="28" name="Rectangle 27"/>
          <p:cNvSpPr/>
          <p:nvPr/>
        </p:nvSpPr>
        <p:spPr>
          <a:xfrm>
            <a:off x="5436096" y="2060848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5436096" y="250452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5436096" y="292494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5436096" y="336537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5436096" y="378904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5436096" y="4221088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Straight Connector 37"/>
          <p:cNvCxnSpPr/>
          <p:nvPr/>
        </p:nvCxnSpPr>
        <p:spPr>
          <a:xfrm>
            <a:off x="5447722" y="2026344"/>
            <a:ext cx="72008" cy="1440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519488" y="1962962"/>
            <a:ext cx="279648" cy="2244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61974" y="3348366"/>
            <a:ext cx="72008" cy="1440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33740" y="3284984"/>
            <a:ext cx="279648" cy="2244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61974" y="2484270"/>
            <a:ext cx="72008" cy="1440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533740" y="2420888"/>
            <a:ext cx="279648" cy="2244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187777_126155804119104_4387188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2052222"/>
            <a:ext cx="360039" cy="270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 descr="gasque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3500" y="2475644"/>
            <a:ext cx="515144" cy="257572"/>
          </a:xfrm>
          <a:prstGeom prst="rect">
            <a:avLst/>
          </a:prstGeom>
        </p:spPr>
      </p:pic>
      <p:pic>
        <p:nvPicPr>
          <p:cNvPr id="51" name="Picture 50" descr="hoppsmurf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7230" y="2916318"/>
            <a:ext cx="234702" cy="261525"/>
          </a:xfrm>
          <a:prstGeom prst="rect">
            <a:avLst/>
          </a:prstGeom>
        </p:spPr>
      </p:pic>
      <p:pic>
        <p:nvPicPr>
          <p:cNvPr id="52" name="Picture 51" descr="V_mediu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2726" y="3340224"/>
            <a:ext cx="304800" cy="304800"/>
          </a:xfrm>
          <a:prstGeom prst="rect">
            <a:avLst/>
          </a:prstGeom>
        </p:spPr>
      </p:pic>
      <p:pic>
        <p:nvPicPr>
          <p:cNvPr id="53" name="Picture 52" descr="zaloone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66344" y="3823544"/>
            <a:ext cx="432048" cy="11850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635896" y="1988840"/>
            <a:ext cx="1656184" cy="3231654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sv-SE" dirty="0" smtClean="0"/>
              <a:t>Kajsabaren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Gasquen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Hubben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Väg &amp; Vatten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Zaloonen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Kemi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Etc...</a:t>
            </a:r>
          </a:p>
          <a:p>
            <a:endParaRPr lang="sv-SE" dirty="0"/>
          </a:p>
        </p:txBody>
      </p:sp>
      <p:pic>
        <p:nvPicPr>
          <p:cNvPr id="55" name="Picture 54" descr="4 edi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3848" y="4077072"/>
            <a:ext cx="360040" cy="4364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059832" y="980728"/>
            <a:ext cx="3168352" cy="49685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5" name="TextBox 34"/>
          <p:cNvSpPr txBox="1"/>
          <p:nvPr/>
        </p:nvSpPr>
        <p:spPr>
          <a:xfrm>
            <a:off x="8318738" y="6516052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PubList</a:t>
            </a:r>
            <a:endParaRPr lang="sv-SE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059832" y="1484784"/>
            <a:ext cx="31683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187777_126155804119104_4387188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1988840"/>
            <a:ext cx="1224136" cy="918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3791538" y="1052736"/>
            <a:ext cx="165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Kajsabaren (ex)</a:t>
            </a:r>
            <a:endParaRPr lang="sv-SE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275856" y="3140968"/>
            <a:ext cx="2462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Öppettider: 16:00-01:00</a:t>
            </a:r>
          </a:p>
          <a:p>
            <a:r>
              <a:rPr lang="sv-SE" dirty="0" smtClean="0"/>
              <a:t>Hus: EDIT</a:t>
            </a:r>
          </a:p>
          <a:p>
            <a:r>
              <a:rPr lang="sv-SE" dirty="0" smtClean="0"/>
              <a:t>(Kötid: lång)</a:t>
            </a:r>
          </a:p>
          <a:p>
            <a:r>
              <a:rPr lang="sv-SE" dirty="0" smtClean="0"/>
              <a:t>Specialitet: Öl</a:t>
            </a:r>
          </a:p>
          <a:p>
            <a:endParaRPr lang="sv-SE" dirty="0"/>
          </a:p>
        </p:txBody>
      </p:sp>
      <p:sp>
        <p:nvSpPr>
          <p:cNvPr id="66" name="Rectangle 65"/>
          <p:cNvSpPr/>
          <p:nvPr/>
        </p:nvSpPr>
        <p:spPr>
          <a:xfrm>
            <a:off x="3059832" y="5445224"/>
            <a:ext cx="3168352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7" name="Straight Connector 66"/>
          <p:cNvCxnSpPr/>
          <p:nvPr/>
        </p:nvCxnSpPr>
        <p:spPr>
          <a:xfrm>
            <a:off x="4139952" y="544522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220072" y="544522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48064" y="5569495"/>
            <a:ext cx="1145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Visa på karta</a:t>
            </a:r>
            <a:endParaRPr lang="sv-SE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293984" y="5569495"/>
            <a:ext cx="8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Hitta hit!</a:t>
            </a:r>
            <a:endParaRPr lang="sv-SE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41856" y="5569495"/>
            <a:ext cx="82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/>
              <a:t>Mer info</a:t>
            </a:r>
            <a:endParaRPr lang="sv-S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79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</dc:creator>
  <cp:lastModifiedBy>Adam</cp:lastModifiedBy>
  <cp:revision>15</cp:revision>
  <dcterms:created xsi:type="dcterms:W3CDTF">2012-09-30T21:24:27Z</dcterms:created>
  <dcterms:modified xsi:type="dcterms:W3CDTF">2012-09-30T23:17:16Z</dcterms:modified>
</cp:coreProperties>
</file>