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357" r:id="rId3"/>
    <p:sldId id="358" r:id="rId4"/>
    <p:sldId id="359" r:id="rId5"/>
    <p:sldId id="360" r:id="rId6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>
      <p:cViewPr varScale="1">
        <p:scale>
          <a:sx n="68" d="100"/>
          <a:sy n="68" d="100"/>
        </p:scale>
        <p:origin x="1087" y="31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ogc_api_coverages/projects/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mheazel@heazeltech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OGC API Coverages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OGC API Hackathon 2019</a:t>
            </a:r>
          </a:p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4226-A7D7-4A5B-B2A2-59C402AC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7" y="249004"/>
            <a:ext cx="8683625" cy="685800"/>
          </a:xfrm>
        </p:spPr>
        <p:txBody>
          <a:bodyPr/>
          <a:lstStyle/>
          <a:p>
            <a:r>
              <a:rPr lang="en-US" dirty="0"/>
              <a:t>OGC API Coverages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D3BA-A8A1-455D-91A8-266B66AA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Establishes how to access coverages as defined by the Coverage Implementation Schema (CIS) 1.1 through </a:t>
            </a:r>
            <a:r>
              <a:rPr lang="en-US" dirty="0" err="1"/>
              <a:t>OpenAPI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gridded coverages are addressed, not MultiPoint/Curve/Surface/</a:t>
            </a:r>
            <a:r>
              <a:rPr lang="en-US" dirty="0" err="1"/>
              <a:t>SolidCoverages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GeneralGridCoverage</a:t>
            </a:r>
            <a:r>
              <a:rPr lang="en-US" dirty="0"/>
              <a:t> is addressed, other coverage types will follow later. </a:t>
            </a:r>
          </a:p>
          <a:p>
            <a:pPr lvl="1"/>
            <a:r>
              <a:rPr lang="en-US" dirty="0"/>
              <a:t>Only coverage extraction functionality is considered, not general processing</a:t>
            </a:r>
          </a:p>
          <a:p>
            <a:pPr lvl="1"/>
            <a:r>
              <a:rPr lang="en-US" dirty="0" err="1"/>
              <a:t>Subsetting</a:t>
            </a:r>
            <a:r>
              <a:rPr lang="en-US" dirty="0"/>
              <a:t> is considered in the query component only for now.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B72CC-2334-4D32-93E3-6CF542CB7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241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DD59-3F5C-433B-BAEB-AD810C3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Coverages -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4A61-501D-40C5-A0FD-C4F7FC59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35856"/>
            <a:ext cx="8458200" cy="5417344"/>
          </a:xfrm>
        </p:spPr>
        <p:txBody>
          <a:bodyPr/>
          <a:lstStyle/>
          <a:p>
            <a:r>
              <a:rPr lang="en-US" sz="2000" dirty="0"/>
              <a:t>From Common</a:t>
            </a:r>
          </a:p>
          <a:p>
            <a:pPr lvl="1"/>
            <a:r>
              <a:rPr lang="en-US" sz="1600" dirty="0"/>
              <a:t>Path = /, </a:t>
            </a:r>
          </a:p>
          <a:p>
            <a:pPr lvl="1"/>
            <a:r>
              <a:rPr lang="en-US" sz="1600" dirty="0"/>
              <a:t>Path = /</a:t>
            </a:r>
            <a:r>
              <a:rPr lang="en-US" sz="1600" dirty="0" err="1"/>
              <a:t>api</a:t>
            </a:r>
            <a:r>
              <a:rPr lang="en-US" sz="1600" dirty="0"/>
              <a:t>, </a:t>
            </a:r>
          </a:p>
          <a:p>
            <a:pPr lvl="1"/>
            <a:r>
              <a:rPr lang="en-US" sz="1600" dirty="0"/>
              <a:t>Path = /conformance </a:t>
            </a:r>
          </a:p>
          <a:p>
            <a:pPr lvl="1"/>
            <a:r>
              <a:rPr lang="en-US" sz="1600" dirty="0"/>
              <a:t>Path = /collections/ </a:t>
            </a:r>
          </a:p>
          <a:p>
            <a:pPr lvl="1"/>
            <a:r>
              <a:rPr lang="en-US" sz="1600" dirty="0"/>
              <a:t>Path = /collections/{</a:t>
            </a:r>
            <a:r>
              <a:rPr lang="en-US" sz="1600" dirty="0" err="1"/>
              <a:t>collectionId</a:t>
            </a:r>
            <a:r>
              <a:rPr lang="en-US" sz="1600" dirty="0"/>
              <a:t>}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</a:t>
            </a:r>
          </a:p>
          <a:p>
            <a:pPr lvl="1"/>
            <a:r>
              <a:rPr lang="en-US" sz="1600" dirty="0"/>
              <a:t>Returns metadata about each coverage in the collection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}/coverages/{</a:t>
            </a:r>
            <a:r>
              <a:rPr lang="en-US" sz="2000" dirty="0" err="1"/>
              <a:t>coverageID</a:t>
            </a:r>
            <a:r>
              <a:rPr lang="en-US" sz="2000" dirty="0"/>
              <a:t>}</a:t>
            </a:r>
          </a:p>
          <a:p>
            <a:pPr lvl="1"/>
            <a:r>
              <a:rPr lang="en-US" sz="1600" dirty="0"/>
              <a:t>Returns the coverage itself.  Typically as an image file.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}/coverages/{</a:t>
            </a:r>
            <a:r>
              <a:rPr lang="en-US" sz="2000" dirty="0" err="1"/>
              <a:t>coverageID</a:t>
            </a:r>
            <a:r>
              <a:rPr lang="en-US" sz="2000" dirty="0"/>
              <a:t>}/metadata</a:t>
            </a:r>
          </a:p>
          <a:p>
            <a:pPr lvl="1"/>
            <a:r>
              <a:rPr lang="en-US" sz="1600" dirty="0"/>
              <a:t>Returns metadata about a coverage.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}/coverages/{</a:t>
            </a:r>
            <a:r>
              <a:rPr lang="en-US" sz="2000" dirty="0" err="1"/>
              <a:t>coverageID</a:t>
            </a:r>
            <a:r>
              <a:rPr lang="en-US" sz="2000" dirty="0"/>
              <a:t>}/</a:t>
            </a:r>
            <a:r>
              <a:rPr lang="en-US" sz="2000" dirty="0" err="1"/>
              <a:t>domainset</a:t>
            </a:r>
            <a:endParaRPr lang="en-US" sz="2000" dirty="0"/>
          </a:p>
          <a:p>
            <a:pPr lvl="1"/>
            <a:r>
              <a:rPr lang="en-US" sz="1600" dirty="0"/>
              <a:t>Returns a description of the domain set of the coverage</a:t>
            </a:r>
          </a:p>
          <a:p>
            <a:r>
              <a:rPr lang="en-US" sz="2000" dirty="0"/>
              <a:t>Path = /collections/{</a:t>
            </a:r>
            <a:r>
              <a:rPr lang="en-US" sz="2000" dirty="0" err="1"/>
              <a:t>collectionId</a:t>
            </a:r>
            <a:r>
              <a:rPr lang="en-US" sz="2000" dirty="0"/>
              <a:t>}/coverages/{</a:t>
            </a:r>
            <a:r>
              <a:rPr lang="en-US" sz="2000" dirty="0" err="1"/>
              <a:t>coverageID</a:t>
            </a:r>
            <a:r>
              <a:rPr lang="en-US" sz="2000" dirty="0"/>
              <a:t>}/</a:t>
            </a:r>
            <a:r>
              <a:rPr lang="en-US" sz="2000" dirty="0" err="1"/>
              <a:t>rangetype</a:t>
            </a:r>
            <a:endParaRPr lang="en-US" sz="2000" dirty="0"/>
          </a:p>
          <a:p>
            <a:pPr lvl="1"/>
            <a:r>
              <a:rPr lang="en-US" sz="1600" dirty="0"/>
              <a:t>Returns a description of the range type of the coverage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76B7-5C60-474B-B71B-1762FD9B0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942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7E43-2878-4378-BEE4-4B70CD4E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OGC API Coverages -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3481-7303-414B-B229-83752281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79525"/>
            <a:ext cx="8458200" cy="3368675"/>
          </a:xfrm>
        </p:spPr>
        <p:txBody>
          <a:bodyPr/>
          <a:lstStyle/>
          <a:p>
            <a:r>
              <a:rPr lang="en-US" sz="2000" dirty="0"/>
              <a:t>Issue 21: Tree structure vs features API</a:t>
            </a:r>
          </a:p>
          <a:p>
            <a:r>
              <a:rPr lang="en-US" sz="2000" dirty="0"/>
              <a:t>Issue 19: Identifier syntax for OAPI Common</a:t>
            </a:r>
          </a:p>
          <a:p>
            <a:r>
              <a:rPr lang="en-US" sz="2000" dirty="0"/>
              <a:t>Issue 15: What extensions should API Coverages have?</a:t>
            </a:r>
          </a:p>
          <a:p>
            <a:r>
              <a:rPr lang="en-US" sz="2000" dirty="0"/>
              <a:t>Issue 14: Coverage representation in HTML</a:t>
            </a:r>
          </a:p>
          <a:p>
            <a:r>
              <a:rPr lang="en-US" sz="2000" dirty="0"/>
              <a:t>Issue 13: HTML not optimal for </a:t>
            </a:r>
            <a:r>
              <a:rPr lang="en-US" sz="2000" dirty="0" err="1"/>
              <a:t>findabilty</a:t>
            </a:r>
            <a:r>
              <a:rPr lang="en-US" sz="2000" dirty="0"/>
              <a:t>/discovery</a:t>
            </a:r>
          </a:p>
          <a:p>
            <a:r>
              <a:rPr lang="en-US" sz="2000" dirty="0"/>
              <a:t>Issue 9: Make use of HTTP headers</a:t>
            </a:r>
          </a:p>
          <a:p>
            <a:r>
              <a:rPr lang="en-US" sz="2000" dirty="0"/>
              <a:t>Issue 8: Coverage collections</a:t>
            </a:r>
          </a:p>
          <a:p>
            <a:r>
              <a:rPr lang="en-US" sz="2000" dirty="0"/>
              <a:t>Issue 3: How to model resource (sub) selection based on the coverage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B805F-8CAB-401D-B20C-94EE464D8D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DC82-2856-44C5-84C2-83C9DDC0BA1C}"/>
              </a:ext>
            </a:extLst>
          </p:cNvPr>
          <p:cNvSpPr txBox="1"/>
          <p:nvPr/>
        </p:nvSpPr>
        <p:spPr>
          <a:xfrm>
            <a:off x="838200" y="5105400"/>
            <a:ext cx="7543800" cy="47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hlinkClick r:id="rId2"/>
              </a:rPr>
              <a:t>https://github.com/opengeospatial/ogc_api_coverages/projects/1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85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58CF-24A0-49D2-91EA-59B82AC1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7772400" cy="2286000"/>
          </a:xfrm>
        </p:spPr>
        <p:txBody>
          <a:bodyPr/>
          <a:lstStyle/>
          <a:p>
            <a:pPr algn="ctr"/>
            <a:r>
              <a:rPr lang="en-US" sz="2400" b="1" dirty="0"/>
              <a:t>Points of Contact: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Chuck Heazel</a:t>
            </a:r>
          </a:p>
          <a:p>
            <a:pPr algn="ctr"/>
            <a:r>
              <a:rPr lang="en-US" b="1" dirty="0">
                <a:hlinkClick r:id="rId2"/>
              </a:rPr>
              <a:t>cmheazel@heazeltech.com</a:t>
            </a:r>
            <a:endParaRPr lang="en-US" b="1" dirty="0"/>
          </a:p>
          <a:p>
            <a:pPr algn="ctr"/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4C69-815A-4F4D-8663-FE3C1CDC2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2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352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CG Times</vt:lpstr>
      <vt:lpstr>Times New Roman</vt:lpstr>
      <vt:lpstr>OGC_PowerPoint_Template</vt:lpstr>
      <vt:lpstr>OGC API Coverages</vt:lpstr>
      <vt:lpstr>OGC API Coverages - Intro</vt:lpstr>
      <vt:lpstr>OGC API Coverages - Paths</vt:lpstr>
      <vt:lpstr>OGC API Coverages - Issues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Charles Heazel</cp:lastModifiedBy>
  <cp:revision>93</cp:revision>
  <cp:lastPrinted>2003-02-03T21:59:32Z</cp:lastPrinted>
  <dcterms:created xsi:type="dcterms:W3CDTF">2015-09-08T23:47:11Z</dcterms:created>
  <dcterms:modified xsi:type="dcterms:W3CDTF">2019-06-17T22:16:33Z</dcterms:modified>
</cp:coreProperties>
</file>