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4"/>
    <p:restoredTop sz="94694"/>
  </p:normalViewPr>
  <p:slideViewPr>
    <p:cSldViewPr snapToGrid="0" snapToObjects="1">
      <p:cViewPr varScale="1">
        <p:scale>
          <a:sx n="100" d="100"/>
          <a:sy n="100" d="100"/>
        </p:scale>
        <p:origin x="16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FDC3F2-4F20-B947-870C-4726F84ACDA0}" type="doc">
      <dgm:prSet loTypeId="urn:microsoft.com/office/officeart/2005/8/layout/cycle1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718B6B-40DE-A44D-A489-81C09F33CFD3}">
      <dgm:prSet phldrT="[Text]"/>
      <dgm:spPr/>
      <dgm:t>
        <a:bodyPr/>
        <a:lstStyle/>
        <a:p>
          <a:r>
            <a:rPr lang="en-US" dirty="0"/>
            <a:t>Warning</a:t>
          </a:r>
        </a:p>
      </dgm:t>
    </dgm:pt>
    <dgm:pt modelId="{4C69A5B0-9B97-1B4A-83AE-33D1F2E43804}" type="parTrans" cxnId="{89262C76-2BE0-AA4F-AD51-33E1838DCEE8}">
      <dgm:prSet/>
      <dgm:spPr/>
      <dgm:t>
        <a:bodyPr/>
        <a:lstStyle/>
        <a:p>
          <a:endParaRPr lang="en-US"/>
        </a:p>
      </dgm:t>
    </dgm:pt>
    <dgm:pt modelId="{46DB9A69-0CBC-ED49-AF25-E8862FB25D62}" type="sibTrans" cxnId="{89262C76-2BE0-AA4F-AD51-33E1838DCEE8}">
      <dgm:prSet/>
      <dgm:spPr/>
      <dgm:t>
        <a:bodyPr/>
        <a:lstStyle/>
        <a:p>
          <a:endParaRPr lang="en-US"/>
        </a:p>
      </dgm:t>
    </dgm:pt>
    <dgm:pt modelId="{5BC1A5C8-0A18-B14E-8794-80C61DADE11D}">
      <dgm:prSet phldrT="[Text]"/>
      <dgm:spPr/>
      <dgm:t>
        <a:bodyPr/>
        <a:lstStyle/>
        <a:p>
          <a:r>
            <a:rPr lang="en-US" dirty="0"/>
            <a:t>Event</a:t>
          </a:r>
        </a:p>
      </dgm:t>
    </dgm:pt>
    <dgm:pt modelId="{F9316EC7-31FE-5B40-9536-153D2F7DFA04}" type="parTrans" cxnId="{ADA38BE6-5C1D-3244-8595-0E38D76A6E6F}">
      <dgm:prSet/>
      <dgm:spPr/>
      <dgm:t>
        <a:bodyPr/>
        <a:lstStyle/>
        <a:p>
          <a:endParaRPr lang="en-US"/>
        </a:p>
      </dgm:t>
    </dgm:pt>
    <dgm:pt modelId="{A8080CA6-9EB8-2B4B-A6DE-059A8AC104D7}" type="sibTrans" cxnId="{ADA38BE6-5C1D-3244-8595-0E38D76A6E6F}">
      <dgm:prSet/>
      <dgm:spPr/>
      <dgm:t>
        <a:bodyPr/>
        <a:lstStyle/>
        <a:p>
          <a:endParaRPr lang="en-US"/>
        </a:p>
      </dgm:t>
    </dgm:pt>
    <dgm:pt modelId="{CA75FAB5-80C1-6B43-B922-6457C335130C}">
      <dgm:prSet phldrT="[Text]"/>
      <dgm:spPr/>
      <dgm:t>
        <a:bodyPr/>
        <a:lstStyle/>
        <a:p>
          <a:r>
            <a:rPr lang="en-US" dirty="0"/>
            <a:t>Response</a:t>
          </a:r>
        </a:p>
      </dgm:t>
    </dgm:pt>
    <dgm:pt modelId="{3B0F9BB3-BC2D-354B-8FEE-1E2961A95D9B}" type="parTrans" cxnId="{7B8DD975-0B41-A248-8A5B-0484A53359A8}">
      <dgm:prSet/>
      <dgm:spPr/>
      <dgm:t>
        <a:bodyPr/>
        <a:lstStyle/>
        <a:p>
          <a:endParaRPr lang="en-US"/>
        </a:p>
      </dgm:t>
    </dgm:pt>
    <dgm:pt modelId="{95102F62-2367-F047-B7AC-DA5B4FA76F99}" type="sibTrans" cxnId="{7B8DD975-0B41-A248-8A5B-0484A53359A8}">
      <dgm:prSet/>
      <dgm:spPr/>
      <dgm:t>
        <a:bodyPr/>
        <a:lstStyle/>
        <a:p>
          <a:endParaRPr lang="en-US"/>
        </a:p>
      </dgm:t>
    </dgm:pt>
    <dgm:pt modelId="{DC031D5B-E119-3742-BF91-36D68E55EACE}">
      <dgm:prSet phldrT="[Text]"/>
      <dgm:spPr/>
      <dgm:t>
        <a:bodyPr/>
        <a:lstStyle/>
        <a:p>
          <a:r>
            <a:rPr lang="en-US" dirty="0"/>
            <a:t>Recovery &amp; Assessment</a:t>
          </a:r>
        </a:p>
      </dgm:t>
    </dgm:pt>
    <dgm:pt modelId="{D0E67DB5-C571-F740-AE0F-DFBC26CC625B}" type="parTrans" cxnId="{59F99CD3-245E-7C4B-A303-FF6BBBD40E78}">
      <dgm:prSet/>
      <dgm:spPr/>
      <dgm:t>
        <a:bodyPr/>
        <a:lstStyle/>
        <a:p>
          <a:endParaRPr lang="en-US"/>
        </a:p>
      </dgm:t>
    </dgm:pt>
    <dgm:pt modelId="{DD123EBF-A889-1941-8154-B36A5C677300}" type="sibTrans" cxnId="{59F99CD3-245E-7C4B-A303-FF6BBBD40E78}">
      <dgm:prSet/>
      <dgm:spPr/>
      <dgm:t>
        <a:bodyPr/>
        <a:lstStyle/>
        <a:p>
          <a:endParaRPr lang="en-US"/>
        </a:p>
      </dgm:t>
    </dgm:pt>
    <dgm:pt modelId="{7551A190-F129-8E4C-AD00-E5C6BE37AD16}">
      <dgm:prSet phldrT="[Text]"/>
      <dgm:spPr/>
      <dgm:t>
        <a:bodyPr/>
        <a:lstStyle/>
        <a:p>
          <a:r>
            <a:rPr lang="en-US" dirty="0"/>
            <a:t>Mitigation</a:t>
          </a:r>
        </a:p>
      </dgm:t>
    </dgm:pt>
    <dgm:pt modelId="{46DF074F-53D2-2A4C-9B59-59B4297E1578}" type="parTrans" cxnId="{2D209726-7ADD-184D-9AF5-8C60F7E0F7FE}">
      <dgm:prSet/>
      <dgm:spPr/>
      <dgm:t>
        <a:bodyPr/>
        <a:lstStyle/>
        <a:p>
          <a:endParaRPr lang="en-US"/>
        </a:p>
      </dgm:t>
    </dgm:pt>
    <dgm:pt modelId="{4A06C0B0-1F37-3E4D-A19D-C951B1A7EBE1}" type="sibTrans" cxnId="{2D209726-7ADD-184D-9AF5-8C60F7E0F7FE}">
      <dgm:prSet/>
      <dgm:spPr/>
      <dgm:t>
        <a:bodyPr/>
        <a:lstStyle/>
        <a:p>
          <a:endParaRPr lang="en-US"/>
        </a:p>
      </dgm:t>
    </dgm:pt>
    <dgm:pt modelId="{3C3C7953-99F1-7E44-B472-1D68E9924009}" type="pres">
      <dgm:prSet presAssocID="{4CFDC3F2-4F20-B947-870C-4726F84ACDA0}" presName="cycle" presStyleCnt="0">
        <dgm:presLayoutVars>
          <dgm:dir/>
          <dgm:resizeHandles val="exact"/>
        </dgm:presLayoutVars>
      </dgm:prSet>
      <dgm:spPr/>
    </dgm:pt>
    <dgm:pt modelId="{2FE07A19-85D5-D043-B932-E2802BAE4BF8}" type="pres">
      <dgm:prSet presAssocID="{8E718B6B-40DE-A44D-A489-81C09F33CFD3}" presName="dummy" presStyleCnt="0"/>
      <dgm:spPr/>
    </dgm:pt>
    <dgm:pt modelId="{553E1117-A267-9443-9223-EEBC6F53ED3E}" type="pres">
      <dgm:prSet presAssocID="{8E718B6B-40DE-A44D-A489-81C09F33CFD3}" presName="node" presStyleLbl="revTx" presStyleIdx="0" presStyleCnt="5">
        <dgm:presLayoutVars>
          <dgm:bulletEnabled val="1"/>
        </dgm:presLayoutVars>
      </dgm:prSet>
      <dgm:spPr/>
    </dgm:pt>
    <dgm:pt modelId="{02F02D4F-0F07-9944-B84B-74C90483ACE7}" type="pres">
      <dgm:prSet presAssocID="{46DB9A69-0CBC-ED49-AF25-E8862FB25D62}" presName="sibTrans" presStyleLbl="node1" presStyleIdx="0" presStyleCnt="5"/>
      <dgm:spPr/>
    </dgm:pt>
    <dgm:pt modelId="{34356846-7B9F-074C-B88D-6972027ED9CD}" type="pres">
      <dgm:prSet presAssocID="{5BC1A5C8-0A18-B14E-8794-80C61DADE11D}" presName="dummy" presStyleCnt="0"/>
      <dgm:spPr/>
    </dgm:pt>
    <dgm:pt modelId="{AE845F5C-87E8-FA44-9FA9-B7F7F55299A0}" type="pres">
      <dgm:prSet presAssocID="{5BC1A5C8-0A18-B14E-8794-80C61DADE11D}" presName="node" presStyleLbl="revTx" presStyleIdx="1" presStyleCnt="5">
        <dgm:presLayoutVars>
          <dgm:bulletEnabled val="1"/>
        </dgm:presLayoutVars>
      </dgm:prSet>
      <dgm:spPr/>
    </dgm:pt>
    <dgm:pt modelId="{11D5EBA3-9575-934D-9193-FC9887D5852C}" type="pres">
      <dgm:prSet presAssocID="{A8080CA6-9EB8-2B4B-A6DE-059A8AC104D7}" presName="sibTrans" presStyleLbl="node1" presStyleIdx="1" presStyleCnt="5"/>
      <dgm:spPr/>
    </dgm:pt>
    <dgm:pt modelId="{833B0827-59B7-6045-9067-4E09B40604FA}" type="pres">
      <dgm:prSet presAssocID="{CA75FAB5-80C1-6B43-B922-6457C335130C}" presName="dummy" presStyleCnt="0"/>
      <dgm:spPr/>
    </dgm:pt>
    <dgm:pt modelId="{33287B9E-D9AA-6140-AC77-F7B78E4F9540}" type="pres">
      <dgm:prSet presAssocID="{CA75FAB5-80C1-6B43-B922-6457C335130C}" presName="node" presStyleLbl="revTx" presStyleIdx="2" presStyleCnt="5">
        <dgm:presLayoutVars>
          <dgm:bulletEnabled val="1"/>
        </dgm:presLayoutVars>
      </dgm:prSet>
      <dgm:spPr/>
    </dgm:pt>
    <dgm:pt modelId="{A61A73F0-7167-B245-B12A-55C3C807071E}" type="pres">
      <dgm:prSet presAssocID="{95102F62-2367-F047-B7AC-DA5B4FA76F99}" presName="sibTrans" presStyleLbl="node1" presStyleIdx="2" presStyleCnt="5"/>
      <dgm:spPr/>
    </dgm:pt>
    <dgm:pt modelId="{BE487D54-2E55-5743-8227-A8E82C85E88A}" type="pres">
      <dgm:prSet presAssocID="{DC031D5B-E119-3742-BF91-36D68E55EACE}" presName="dummy" presStyleCnt="0"/>
      <dgm:spPr/>
    </dgm:pt>
    <dgm:pt modelId="{4F6F24DC-C3CF-C646-B9BA-4E47E0546343}" type="pres">
      <dgm:prSet presAssocID="{DC031D5B-E119-3742-BF91-36D68E55EACE}" presName="node" presStyleLbl="revTx" presStyleIdx="3" presStyleCnt="5">
        <dgm:presLayoutVars>
          <dgm:bulletEnabled val="1"/>
        </dgm:presLayoutVars>
      </dgm:prSet>
      <dgm:spPr/>
    </dgm:pt>
    <dgm:pt modelId="{95666F8E-8A2E-E840-AA57-C37DD2CF6258}" type="pres">
      <dgm:prSet presAssocID="{DD123EBF-A889-1941-8154-B36A5C677300}" presName="sibTrans" presStyleLbl="node1" presStyleIdx="3" presStyleCnt="5"/>
      <dgm:spPr/>
    </dgm:pt>
    <dgm:pt modelId="{A3F9D146-8426-194D-B05C-FB8D1370AB60}" type="pres">
      <dgm:prSet presAssocID="{7551A190-F129-8E4C-AD00-E5C6BE37AD16}" presName="dummy" presStyleCnt="0"/>
      <dgm:spPr/>
    </dgm:pt>
    <dgm:pt modelId="{9703F69B-25D5-AC4B-8FD4-930709D37941}" type="pres">
      <dgm:prSet presAssocID="{7551A190-F129-8E4C-AD00-E5C6BE37AD16}" presName="node" presStyleLbl="revTx" presStyleIdx="4" presStyleCnt="5">
        <dgm:presLayoutVars>
          <dgm:bulletEnabled val="1"/>
        </dgm:presLayoutVars>
      </dgm:prSet>
      <dgm:spPr/>
    </dgm:pt>
    <dgm:pt modelId="{A4E9E196-566E-2F4B-BE80-33147DBEA66B}" type="pres">
      <dgm:prSet presAssocID="{4A06C0B0-1F37-3E4D-A19D-C951B1A7EBE1}" presName="sibTrans" presStyleLbl="node1" presStyleIdx="4" presStyleCnt="5"/>
      <dgm:spPr/>
    </dgm:pt>
  </dgm:ptLst>
  <dgm:cxnLst>
    <dgm:cxn modelId="{2C91260D-801A-7A4A-AF24-66FC406A6E7A}" type="presOf" srcId="{95102F62-2367-F047-B7AC-DA5B4FA76F99}" destId="{A61A73F0-7167-B245-B12A-55C3C807071E}" srcOrd="0" destOrd="0" presId="urn:microsoft.com/office/officeart/2005/8/layout/cycle1"/>
    <dgm:cxn modelId="{B0CE5C10-6AEA-A34F-B945-79AD7930D96B}" type="presOf" srcId="{DC031D5B-E119-3742-BF91-36D68E55EACE}" destId="{4F6F24DC-C3CF-C646-B9BA-4E47E0546343}" srcOrd="0" destOrd="0" presId="urn:microsoft.com/office/officeart/2005/8/layout/cycle1"/>
    <dgm:cxn modelId="{2D209726-7ADD-184D-9AF5-8C60F7E0F7FE}" srcId="{4CFDC3F2-4F20-B947-870C-4726F84ACDA0}" destId="{7551A190-F129-8E4C-AD00-E5C6BE37AD16}" srcOrd="4" destOrd="0" parTransId="{46DF074F-53D2-2A4C-9B59-59B4297E1578}" sibTransId="{4A06C0B0-1F37-3E4D-A19D-C951B1A7EBE1}"/>
    <dgm:cxn modelId="{3DCE953A-4576-F04B-A526-37AED291E179}" type="presOf" srcId="{4CFDC3F2-4F20-B947-870C-4726F84ACDA0}" destId="{3C3C7953-99F1-7E44-B472-1D68E9924009}" srcOrd="0" destOrd="0" presId="urn:microsoft.com/office/officeart/2005/8/layout/cycle1"/>
    <dgm:cxn modelId="{7B8DD975-0B41-A248-8A5B-0484A53359A8}" srcId="{4CFDC3F2-4F20-B947-870C-4726F84ACDA0}" destId="{CA75FAB5-80C1-6B43-B922-6457C335130C}" srcOrd="2" destOrd="0" parTransId="{3B0F9BB3-BC2D-354B-8FEE-1E2961A95D9B}" sibTransId="{95102F62-2367-F047-B7AC-DA5B4FA76F99}"/>
    <dgm:cxn modelId="{89262C76-2BE0-AA4F-AD51-33E1838DCEE8}" srcId="{4CFDC3F2-4F20-B947-870C-4726F84ACDA0}" destId="{8E718B6B-40DE-A44D-A489-81C09F33CFD3}" srcOrd="0" destOrd="0" parTransId="{4C69A5B0-9B97-1B4A-83AE-33D1F2E43804}" sibTransId="{46DB9A69-0CBC-ED49-AF25-E8862FB25D62}"/>
    <dgm:cxn modelId="{EA7C5F91-12E5-5546-B203-41B10430F182}" type="presOf" srcId="{A8080CA6-9EB8-2B4B-A6DE-059A8AC104D7}" destId="{11D5EBA3-9575-934D-9193-FC9887D5852C}" srcOrd="0" destOrd="0" presId="urn:microsoft.com/office/officeart/2005/8/layout/cycle1"/>
    <dgm:cxn modelId="{2C90879A-6A97-1F44-89E7-CCE69CBF29C2}" type="presOf" srcId="{CA75FAB5-80C1-6B43-B922-6457C335130C}" destId="{33287B9E-D9AA-6140-AC77-F7B78E4F9540}" srcOrd="0" destOrd="0" presId="urn:microsoft.com/office/officeart/2005/8/layout/cycle1"/>
    <dgm:cxn modelId="{490B18B1-FA72-E746-908F-C56FF538F0E8}" type="presOf" srcId="{8E718B6B-40DE-A44D-A489-81C09F33CFD3}" destId="{553E1117-A267-9443-9223-EEBC6F53ED3E}" srcOrd="0" destOrd="0" presId="urn:microsoft.com/office/officeart/2005/8/layout/cycle1"/>
    <dgm:cxn modelId="{866EDBB1-DF92-5C4A-B4CD-EA55D7BFDA30}" type="presOf" srcId="{DD123EBF-A889-1941-8154-B36A5C677300}" destId="{95666F8E-8A2E-E840-AA57-C37DD2CF6258}" srcOrd="0" destOrd="0" presId="urn:microsoft.com/office/officeart/2005/8/layout/cycle1"/>
    <dgm:cxn modelId="{3B53C7B4-3CF3-F047-8815-13464F7FBA9C}" type="presOf" srcId="{7551A190-F129-8E4C-AD00-E5C6BE37AD16}" destId="{9703F69B-25D5-AC4B-8FD4-930709D37941}" srcOrd="0" destOrd="0" presId="urn:microsoft.com/office/officeart/2005/8/layout/cycle1"/>
    <dgm:cxn modelId="{6E0986C5-D7EA-C048-A648-2BF35456335E}" type="presOf" srcId="{46DB9A69-0CBC-ED49-AF25-E8862FB25D62}" destId="{02F02D4F-0F07-9944-B84B-74C90483ACE7}" srcOrd="0" destOrd="0" presId="urn:microsoft.com/office/officeart/2005/8/layout/cycle1"/>
    <dgm:cxn modelId="{59F99CD3-245E-7C4B-A303-FF6BBBD40E78}" srcId="{4CFDC3F2-4F20-B947-870C-4726F84ACDA0}" destId="{DC031D5B-E119-3742-BF91-36D68E55EACE}" srcOrd="3" destOrd="0" parTransId="{D0E67DB5-C571-F740-AE0F-DFBC26CC625B}" sibTransId="{DD123EBF-A889-1941-8154-B36A5C677300}"/>
    <dgm:cxn modelId="{ADA38BE6-5C1D-3244-8595-0E38D76A6E6F}" srcId="{4CFDC3F2-4F20-B947-870C-4726F84ACDA0}" destId="{5BC1A5C8-0A18-B14E-8794-80C61DADE11D}" srcOrd="1" destOrd="0" parTransId="{F9316EC7-31FE-5B40-9536-153D2F7DFA04}" sibTransId="{A8080CA6-9EB8-2B4B-A6DE-059A8AC104D7}"/>
    <dgm:cxn modelId="{CA4D0BFE-F888-B242-8BE3-A24902D494FE}" type="presOf" srcId="{4A06C0B0-1F37-3E4D-A19D-C951B1A7EBE1}" destId="{A4E9E196-566E-2F4B-BE80-33147DBEA66B}" srcOrd="0" destOrd="0" presId="urn:microsoft.com/office/officeart/2005/8/layout/cycle1"/>
    <dgm:cxn modelId="{0B09A4FE-270B-704E-AF9D-88A830851F9B}" type="presOf" srcId="{5BC1A5C8-0A18-B14E-8794-80C61DADE11D}" destId="{AE845F5C-87E8-FA44-9FA9-B7F7F55299A0}" srcOrd="0" destOrd="0" presId="urn:microsoft.com/office/officeart/2005/8/layout/cycle1"/>
    <dgm:cxn modelId="{880264CB-7DA0-EE4B-BF3F-22F14BCA832B}" type="presParOf" srcId="{3C3C7953-99F1-7E44-B472-1D68E9924009}" destId="{2FE07A19-85D5-D043-B932-E2802BAE4BF8}" srcOrd="0" destOrd="0" presId="urn:microsoft.com/office/officeart/2005/8/layout/cycle1"/>
    <dgm:cxn modelId="{BA13ADDD-B70A-7F42-B958-F2E947A36DD1}" type="presParOf" srcId="{3C3C7953-99F1-7E44-B472-1D68E9924009}" destId="{553E1117-A267-9443-9223-EEBC6F53ED3E}" srcOrd="1" destOrd="0" presId="urn:microsoft.com/office/officeart/2005/8/layout/cycle1"/>
    <dgm:cxn modelId="{88B9699F-7A35-A240-A62F-DD4A026EED42}" type="presParOf" srcId="{3C3C7953-99F1-7E44-B472-1D68E9924009}" destId="{02F02D4F-0F07-9944-B84B-74C90483ACE7}" srcOrd="2" destOrd="0" presId="urn:microsoft.com/office/officeart/2005/8/layout/cycle1"/>
    <dgm:cxn modelId="{B6716DCB-E508-DD43-976B-C487ABAA888E}" type="presParOf" srcId="{3C3C7953-99F1-7E44-B472-1D68E9924009}" destId="{34356846-7B9F-074C-B88D-6972027ED9CD}" srcOrd="3" destOrd="0" presId="urn:microsoft.com/office/officeart/2005/8/layout/cycle1"/>
    <dgm:cxn modelId="{9CC82D5B-6A60-2A44-8AF0-4937309A7CA6}" type="presParOf" srcId="{3C3C7953-99F1-7E44-B472-1D68E9924009}" destId="{AE845F5C-87E8-FA44-9FA9-B7F7F55299A0}" srcOrd="4" destOrd="0" presId="urn:microsoft.com/office/officeart/2005/8/layout/cycle1"/>
    <dgm:cxn modelId="{6027EE20-7232-A949-ACDF-D4D9184D22CB}" type="presParOf" srcId="{3C3C7953-99F1-7E44-B472-1D68E9924009}" destId="{11D5EBA3-9575-934D-9193-FC9887D5852C}" srcOrd="5" destOrd="0" presId="urn:microsoft.com/office/officeart/2005/8/layout/cycle1"/>
    <dgm:cxn modelId="{B07A0EC7-0A75-3646-BE02-2383BBE60E3E}" type="presParOf" srcId="{3C3C7953-99F1-7E44-B472-1D68E9924009}" destId="{833B0827-59B7-6045-9067-4E09B40604FA}" srcOrd="6" destOrd="0" presId="urn:microsoft.com/office/officeart/2005/8/layout/cycle1"/>
    <dgm:cxn modelId="{73688F1F-CAB7-3E42-8813-FB4CCEBDDC50}" type="presParOf" srcId="{3C3C7953-99F1-7E44-B472-1D68E9924009}" destId="{33287B9E-D9AA-6140-AC77-F7B78E4F9540}" srcOrd="7" destOrd="0" presId="urn:microsoft.com/office/officeart/2005/8/layout/cycle1"/>
    <dgm:cxn modelId="{4CF13941-63A5-0643-BDB5-1AD0B52D5DCB}" type="presParOf" srcId="{3C3C7953-99F1-7E44-B472-1D68E9924009}" destId="{A61A73F0-7167-B245-B12A-55C3C807071E}" srcOrd="8" destOrd="0" presId="urn:microsoft.com/office/officeart/2005/8/layout/cycle1"/>
    <dgm:cxn modelId="{96B3751C-9A4F-BF4C-9693-1BB7137EE4AE}" type="presParOf" srcId="{3C3C7953-99F1-7E44-B472-1D68E9924009}" destId="{BE487D54-2E55-5743-8227-A8E82C85E88A}" srcOrd="9" destOrd="0" presId="urn:microsoft.com/office/officeart/2005/8/layout/cycle1"/>
    <dgm:cxn modelId="{423E5B76-7D2E-5C4C-B6B4-3E1B639525FC}" type="presParOf" srcId="{3C3C7953-99F1-7E44-B472-1D68E9924009}" destId="{4F6F24DC-C3CF-C646-B9BA-4E47E0546343}" srcOrd="10" destOrd="0" presId="urn:microsoft.com/office/officeart/2005/8/layout/cycle1"/>
    <dgm:cxn modelId="{CCEFB782-A1BC-744D-91E4-B868966B6CE0}" type="presParOf" srcId="{3C3C7953-99F1-7E44-B472-1D68E9924009}" destId="{95666F8E-8A2E-E840-AA57-C37DD2CF6258}" srcOrd="11" destOrd="0" presId="urn:microsoft.com/office/officeart/2005/8/layout/cycle1"/>
    <dgm:cxn modelId="{2CCD5F79-E7D7-9541-B542-D531C59EC8D2}" type="presParOf" srcId="{3C3C7953-99F1-7E44-B472-1D68E9924009}" destId="{A3F9D146-8426-194D-B05C-FB8D1370AB60}" srcOrd="12" destOrd="0" presId="urn:microsoft.com/office/officeart/2005/8/layout/cycle1"/>
    <dgm:cxn modelId="{2330EAB8-7C56-7B42-A353-5767B0AE573B}" type="presParOf" srcId="{3C3C7953-99F1-7E44-B472-1D68E9924009}" destId="{9703F69B-25D5-AC4B-8FD4-930709D37941}" srcOrd="13" destOrd="0" presId="urn:microsoft.com/office/officeart/2005/8/layout/cycle1"/>
    <dgm:cxn modelId="{AD1435BE-9D52-FD40-8F69-3E1C7CA04623}" type="presParOf" srcId="{3C3C7953-99F1-7E44-B472-1D68E9924009}" destId="{A4E9E196-566E-2F4B-BE80-33147DBEA66B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E1117-A267-9443-9223-EEBC6F53ED3E}">
      <dsp:nvSpPr>
        <dsp:cNvPr id="0" name=""/>
        <dsp:cNvSpPr/>
      </dsp:nvSpPr>
      <dsp:spPr>
        <a:xfrm>
          <a:off x="4704665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Warning</a:t>
          </a:r>
        </a:p>
      </dsp:txBody>
      <dsp:txXfrm>
        <a:off x="4704665" y="39140"/>
        <a:ext cx="1341437" cy="1341437"/>
      </dsp:txXfrm>
    </dsp:sp>
    <dsp:sp modelId="{02F02D4F-0F07-9944-B84B-74C90483ACE7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845F5C-87E8-FA44-9FA9-B7F7F55299A0}">
      <dsp:nvSpPr>
        <dsp:cNvPr id="0" name=""/>
        <dsp:cNvSpPr/>
      </dsp:nvSpPr>
      <dsp:spPr>
        <a:xfrm>
          <a:off x="5515145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Event</a:t>
          </a:r>
        </a:p>
      </dsp:txBody>
      <dsp:txXfrm>
        <a:off x="5515145" y="2533541"/>
        <a:ext cx="1341437" cy="1341437"/>
      </dsp:txXfrm>
    </dsp:sp>
    <dsp:sp modelId="{11D5EBA3-9575-934D-9193-FC9887D5852C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287B9E-D9AA-6140-AC77-F7B78E4F9540}">
      <dsp:nvSpPr>
        <dsp:cNvPr id="0" name=""/>
        <dsp:cNvSpPr/>
      </dsp:nvSpPr>
      <dsp:spPr>
        <a:xfrm>
          <a:off x="3393281" y="4075166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Response</a:t>
          </a:r>
        </a:p>
      </dsp:txBody>
      <dsp:txXfrm>
        <a:off x="3393281" y="4075166"/>
        <a:ext cx="1341437" cy="1341437"/>
      </dsp:txXfrm>
    </dsp:sp>
    <dsp:sp modelId="{A61A73F0-7167-B245-B12A-55C3C807071E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6F24DC-C3CF-C646-B9BA-4E47E0546343}">
      <dsp:nvSpPr>
        <dsp:cNvPr id="0" name=""/>
        <dsp:cNvSpPr/>
      </dsp:nvSpPr>
      <dsp:spPr>
        <a:xfrm>
          <a:off x="1271416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Recovery &amp; Assessment</a:t>
          </a:r>
        </a:p>
      </dsp:txBody>
      <dsp:txXfrm>
        <a:off x="1271416" y="2533541"/>
        <a:ext cx="1341437" cy="1341437"/>
      </dsp:txXfrm>
    </dsp:sp>
    <dsp:sp modelId="{95666F8E-8A2E-E840-AA57-C37DD2CF6258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03F69B-25D5-AC4B-8FD4-930709D37941}">
      <dsp:nvSpPr>
        <dsp:cNvPr id="0" name=""/>
        <dsp:cNvSpPr/>
      </dsp:nvSpPr>
      <dsp:spPr>
        <a:xfrm>
          <a:off x="2081896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Mitigation</a:t>
          </a:r>
        </a:p>
      </dsp:txBody>
      <dsp:txXfrm>
        <a:off x="2081896" y="39140"/>
        <a:ext cx="1341437" cy="1341437"/>
      </dsp:txXfrm>
    </dsp:sp>
    <dsp:sp modelId="{A4E9E196-566E-2F4B-BE80-33147DBEA66B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B53E-FD40-A24F-AAD6-2F847DF7B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2B766-2DBB-6A4D-8E93-C16691093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712EE-E537-AA4D-B195-6BEED08D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6B9E-E8A5-9742-94D3-3C8CAC27DEA2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1ABBA-C6B1-5D4B-A334-7732F813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AA1C9-AD9F-9941-9BCE-4CC80A29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B287-D7F1-BE47-AAA3-5ACF7222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7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02A3-ED35-AB4F-8B02-85A6566B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A717A-E46A-3042-903F-6F2A7FFB1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59BAD-9B64-7444-A310-9133C924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6B9E-E8A5-9742-94D3-3C8CAC27DEA2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9CFFE-35F3-EC4B-9B3F-D2682014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F182C-F314-4B49-AED4-07997B66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B287-D7F1-BE47-AAA3-5ACF7222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2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D6E3-7D1C-2145-8D9A-4BE3ABAAC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15518-C5D9-C740-8380-7611CB583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92404-144B-CA4C-A88B-3442DDE7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6B9E-E8A5-9742-94D3-3C8CAC27DEA2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51C8A-F691-D340-A142-3B60EDA9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FE850-6C1C-0A40-95BB-A013617A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B287-D7F1-BE47-AAA3-5ACF7222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4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93D2-A2D4-464D-998F-6327AE27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7255C-57FF-1B48-A240-021FDD05D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36B05-CF8F-0B42-AF81-4C3085C6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6B9E-E8A5-9742-94D3-3C8CAC27DEA2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A7883-93D9-4C49-A4D1-321A1361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2A46-0A21-5342-8E7D-3CB1F9B7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B287-D7F1-BE47-AAA3-5ACF7222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6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E410-489C-8D4A-9BE2-64F43EAE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1E327-3E6E-CA4A-9349-272747343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593F-9F4F-7B4F-A109-46721877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6B9E-E8A5-9742-94D3-3C8CAC27DEA2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A9AF3-535F-574E-873E-569044E2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B32FF-A515-8640-B045-3A8F093A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B287-D7F1-BE47-AAA3-5ACF7222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6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F576-55E1-C441-B99E-04FE9D65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B1903-6B94-1749-BE87-4779D19F9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CCF02-2661-784B-9B7B-8E271DC9D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7CAE6-E991-0544-B836-EDEF852E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6B9E-E8A5-9742-94D3-3C8CAC27DEA2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0B186-D829-B740-96AC-565D93C2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6E79-0852-C54A-825E-F6BE805E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B287-D7F1-BE47-AAA3-5ACF7222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C6CB-2F49-234A-8203-396C30997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6CAF2-390E-7C41-8CE0-255C2E94D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FC4DD-2043-C24D-9265-ECD25F5E2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C41A0-E13F-F54F-BCA9-63B5FE738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83A13-561C-A44B-9BEC-47AC1BABA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49C43-04EC-FE45-8A8C-7E366899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6B9E-E8A5-9742-94D3-3C8CAC27DEA2}" type="datetimeFigureOut">
              <a:rPr lang="en-US" smtClean="0"/>
              <a:t>6/3/19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F5272-AC23-044C-BD98-D8BC180E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E2419-9970-EA41-9D87-6D88039A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B287-D7F1-BE47-AAA3-5ACF7222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3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F59E-BBBA-7946-90F0-90D6B552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7CAC5-B92F-5644-91F3-6C2724733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6B9E-E8A5-9742-94D3-3C8CAC27DEA2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23A37-7E3C-F949-9A66-6423D86F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D680E-D9A0-994B-B653-21FB830D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B287-D7F1-BE47-AAA3-5ACF7222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5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1727B-B7DB-944F-9C48-76B90F2A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6B9E-E8A5-9742-94D3-3C8CAC27DEA2}" type="datetimeFigureOut">
              <a:rPr lang="en-US" smtClean="0"/>
              <a:t>6/3/19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B13F3-D9C8-9E41-A23E-B43D7A7F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4CAF2-2812-EB40-AABD-DEFC01B3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B287-D7F1-BE47-AAA3-5ACF7222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5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FED3-66ED-AE45-AF10-FA77CB84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47B4A-8B1A-8A46-84E0-1EFE2266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5A4EB-923A-214A-A69A-5E16D54DB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F297B-CD0F-F64C-A366-2A834397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6B9E-E8A5-9742-94D3-3C8CAC27DEA2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ACC3C-7EB3-9544-88B8-CE25E469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3512D-5C50-2A48-9449-2ABCC735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B287-D7F1-BE47-AAA3-5ACF7222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2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B62D-DA1E-6D43-A1A4-FDF904C0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8BA99-4AF4-C64F-A4F7-9502246CF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655AC-4A88-6549-A778-63052A509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A9491-1AA1-F54D-BE80-3B35F4DB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6B9E-E8A5-9742-94D3-3C8CAC27DEA2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B020C-4B79-D848-9121-68359BF4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E7A8A-C9D1-164D-9064-64EB9F44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B287-D7F1-BE47-AAA3-5ACF7222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0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0AEC7-4EE6-234D-A9B1-C15E5EF1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86CCA-D52F-1C40-BA74-D8B57065F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7BC70-E898-0B4F-B553-4CA0DB333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A6B9E-E8A5-9742-94D3-3C8CAC27DEA2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FA331-09CB-724A-80D2-9DFA245C9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951A6-80E3-CC48-9D78-3B6B07D26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CB287-D7F1-BE47-AAA3-5ACF7222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2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A667E78-E678-3141-9DB2-CDD9C7FB7F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92248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33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Gobe Hobona</dc:creator>
  <cp:lastModifiedBy>Gobe Hobona</cp:lastModifiedBy>
  <cp:revision>4</cp:revision>
  <dcterms:created xsi:type="dcterms:W3CDTF">2019-06-03T13:43:08Z</dcterms:created>
  <dcterms:modified xsi:type="dcterms:W3CDTF">2019-06-03T13:47:14Z</dcterms:modified>
</cp:coreProperties>
</file>