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7"/>
  </p:notesMasterIdLst>
  <p:handoutMasterIdLst>
    <p:handoutMasterId r:id="rId8"/>
  </p:handoutMasterIdLst>
  <p:sldIdLst>
    <p:sldId id="256" r:id="rId2"/>
    <p:sldId id="2041" r:id="rId3"/>
    <p:sldId id="2042" r:id="rId4"/>
    <p:sldId id="2040" r:id="rId5"/>
    <p:sldId id="2046" r:id="rId6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66"/>
    <a:srgbClr val="FFFF99"/>
    <a:srgbClr val="969696"/>
    <a:srgbClr val="CCFFFF"/>
    <a:srgbClr val="5C09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7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B13933-3126-964D-BB68-34B6D82CF1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0" y="1123950"/>
            <a:ext cx="6559550" cy="15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hf sldNum="0"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OGC API Hackathon </a:t>
            </a:r>
            <a:br>
              <a:rPr lang="en-US" dirty="0"/>
            </a:br>
            <a:r>
              <a:rPr lang="en-US" dirty="0"/>
              <a:t>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</a:rPr>
              <a:t>London, United Kingdom</a:t>
            </a:r>
          </a:p>
          <a:p>
            <a:r>
              <a:rPr lang="en-US" altLang="en-US" dirty="0">
                <a:ea typeface="MS PGothic" charset="-128"/>
              </a:rPr>
              <a:t>20 June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2019 Open Geospatial Consortium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181" y="125389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0E904-8081-D443-98CE-418922EE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– Thursday 20 June 2019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A69BA-3CC9-5846-BC85-B189F403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09:00hrs - Welcome note (</a:t>
            </a:r>
            <a:r>
              <a:rPr lang="en-US" sz="1800" dirty="0" err="1"/>
              <a:t>Geovation</a:t>
            </a:r>
            <a:r>
              <a:rPr lang="en-US" sz="1800" dirty="0"/>
              <a:t> Hub Staff) </a:t>
            </a:r>
          </a:p>
          <a:p>
            <a:r>
              <a:rPr lang="en-US" sz="1800" dirty="0"/>
              <a:t>09:15hrs - Goals and objectives (OGC DKM &amp; SWG Chairs)</a:t>
            </a:r>
          </a:p>
          <a:p>
            <a:r>
              <a:rPr lang="en-US" sz="1800" dirty="0"/>
              <a:t>09:30hrs - Introduction to the Draft Specifications (Common, Features, Map Tiles, Processes, Coverages)</a:t>
            </a:r>
          </a:p>
          <a:p>
            <a:r>
              <a:rPr lang="en-US" sz="1800" dirty="0"/>
              <a:t>11:00hrs – Split into teams by specification</a:t>
            </a:r>
          </a:p>
          <a:p>
            <a:r>
              <a:rPr lang="en-US" sz="1800" dirty="0"/>
              <a:t>11:10hrs – Team-based work starts [define the problem/scope]</a:t>
            </a:r>
          </a:p>
          <a:p>
            <a:r>
              <a:rPr lang="en-US" sz="1800" dirty="0"/>
              <a:t>12:30hrs - Lunch</a:t>
            </a:r>
          </a:p>
          <a:p>
            <a:r>
              <a:rPr lang="en-US" sz="1800" dirty="0"/>
              <a:t>13:30hrs - Resume [come up with multiple options]</a:t>
            </a:r>
          </a:p>
          <a:p>
            <a:r>
              <a:rPr lang="en-US" sz="1800" dirty="0"/>
              <a:t>17:00hrs - Early Dinner</a:t>
            </a:r>
          </a:p>
          <a:p>
            <a:r>
              <a:rPr lang="en-US" sz="1800" dirty="0"/>
              <a:t>18:00hrs - Resume [select the preferred option]</a:t>
            </a:r>
          </a:p>
          <a:p>
            <a:r>
              <a:rPr lang="en-US" sz="1800" dirty="0"/>
              <a:t>20:00hrs - Back-briefs from each team</a:t>
            </a:r>
          </a:p>
          <a:p>
            <a:r>
              <a:rPr lang="en-US" sz="1800" dirty="0"/>
              <a:t>21:00hrs - Adjourn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BCB4-0CFE-E84D-BDCA-344A23DCD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074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A0E904-8081-D443-98CE-418922EE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 – Friday 21 June 2019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A69BA-3CC9-5846-BC85-B189F403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08:00hrs - Goals and objectives (OGC DKM &amp; SWG Chairs) </a:t>
            </a:r>
          </a:p>
          <a:p>
            <a:r>
              <a:rPr lang="en-US" sz="1800" dirty="0"/>
              <a:t>08:30hrs - Resume team-based work [implement the preferred option]</a:t>
            </a:r>
          </a:p>
          <a:p>
            <a:r>
              <a:rPr lang="en-US" sz="1800" dirty="0"/>
              <a:t>12:00hrs - Third back-briefs from each team [ "alignment report" to brief on any deviation from Core as provided at start]</a:t>
            </a:r>
          </a:p>
          <a:p>
            <a:r>
              <a:rPr lang="en-US" sz="1800" dirty="0"/>
              <a:t>12:30hrs - Working Lunch [complete implementation of the preferred option]</a:t>
            </a:r>
          </a:p>
          <a:p>
            <a:r>
              <a:rPr lang="en-US" sz="1800" dirty="0"/>
              <a:t>13:30hrs – Joint work on Common or Resume team-based work [implement the preferred option]</a:t>
            </a:r>
          </a:p>
          <a:p>
            <a:r>
              <a:rPr lang="en-US" sz="1800" dirty="0">
                <a:solidFill>
                  <a:srgbClr val="7030A0"/>
                </a:solidFill>
              </a:rPr>
              <a:t>14:30hrs – Show &amp; Tell (Demonstration of clients accessing services)</a:t>
            </a:r>
          </a:p>
          <a:p>
            <a:r>
              <a:rPr lang="en-US" sz="1800" dirty="0"/>
              <a:t>15:30hrs - Final back-briefs </a:t>
            </a:r>
          </a:p>
          <a:p>
            <a:r>
              <a:rPr lang="en-US" sz="1800" dirty="0"/>
              <a:t>16:30hrs - Closing note (OGC COO)</a:t>
            </a:r>
          </a:p>
          <a:p>
            <a:r>
              <a:rPr lang="en-US" sz="1800" dirty="0"/>
              <a:t>17:00hrs - Close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BCB4-0CFE-E84D-BDCA-344A23DCD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94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7B57-F384-1F45-A253-324B9884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05A2-FBB0-684A-8641-02A33375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75" y="1279525"/>
            <a:ext cx="8458200" cy="4891088"/>
          </a:xfrm>
        </p:spPr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To advance the development of OGC API specifications</a:t>
            </a:r>
          </a:p>
          <a:p>
            <a:pPr lvl="1"/>
            <a:endParaRPr lang="en-US" dirty="0"/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Develop, deploy and test services/clients that support OGC APIs</a:t>
            </a:r>
          </a:p>
          <a:p>
            <a:pPr lvl="1"/>
            <a:r>
              <a:rPr lang="en-US" dirty="0"/>
              <a:t>Suggest improvements for a common core</a:t>
            </a:r>
          </a:p>
          <a:p>
            <a:pPr lvl="1"/>
            <a:r>
              <a:rPr lang="en-US" dirty="0"/>
              <a:t>Define rules/guidance that can be documented</a:t>
            </a:r>
          </a:p>
          <a:p>
            <a:pPr lvl="1"/>
            <a:r>
              <a:rPr lang="en-US" dirty="0"/>
              <a:t>Validate work that has been completed to date</a:t>
            </a:r>
          </a:p>
          <a:p>
            <a:pPr lvl="1"/>
            <a:r>
              <a:rPr lang="en-US" dirty="0"/>
              <a:t>Contribute to the GitHub repos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EB8BE-D98E-CA4C-97FB-69CC26520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C3171-0DEA-6343-BFC2-86A7F164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943475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1F37-0C9D-E342-B599-64FADD32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Integration Experiments (TIE)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2FCC4-1426-7242-9338-9F02DF6C51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2019 Open Geospatial Consortium</a:t>
            </a:r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54C8F-661C-A24F-9DAD-9F7E6E47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86075"/>
            <a:ext cx="8001000" cy="49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79750"/>
      </p:ext>
    </p:extLst>
  </p:cSld>
  <p:clrMapOvr>
    <a:masterClrMapping/>
  </p:clrMapOvr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</TotalTime>
  <Words>308</Words>
  <Application>Microsoft Macintosh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CG Times</vt:lpstr>
      <vt:lpstr>Times New Roman</vt:lpstr>
      <vt:lpstr>OGC_PowerPoint_Template</vt:lpstr>
      <vt:lpstr>OGC API Hackathon  2019</vt:lpstr>
      <vt:lpstr>Day 1 – Thursday 20 June 2019</vt:lpstr>
      <vt:lpstr>Day 2 – Friday 21 June 2019</vt:lpstr>
      <vt:lpstr>Goal &amp; Objectives</vt:lpstr>
      <vt:lpstr>Technology Integration Experiments (TIE)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Gobe Hobona</cp:lastModifiedBy>
  <cp:revision>159</cp:revision>
  <cp:lastPrinted>2019-06-21T07:02:32Z</cp:lastPrinted>
  <dcterms:created xsi:type="dcterms:W3CDTF">2015-09-08T23:47:11Z</dcterms:created>
  <dcterms:modified xsi:type="dcterms:W3CDTF">2019-06-21T12:40:04Z</dcterms:modified>
</cp:coreProperties>
</file>