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8" r:id="rId3"/>
    <p:sldId id="259" r:id="rId4"/>
    <p:sldId id="260" r:id="rId5"/>
    <p:sldId id="261" r:id="rId6"/>
    <p:sldId id="264" r:id="rId7"/>
    <p:sldId id="262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6600FF"/>
    <a:srgbClr val="D4D4D4"/>
    <a:srgbClr val="0032FF"/>
    <a:srgbClr val="4B00C8"/>
    <a:srgbClr val="64C800"/>
    <a:srgbClr val="C80000"/>
    <a:srgbClr val="FF6400"/>
    <a:srgbClr val="FF6600"/>
    <a:srgbClr val="D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8009C-2C88-41BA-9BFE-83023C261E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3B0A-365B-4D87-9C4C-C1C3248F39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AFFDA-F6B3-466A-9CB4-A3391B31A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F78BB-AAE9-44BC-ACF1-74B5BCF9DDA9}" type="datetimeFigureOut">
              <a:rPr lang="en-GB" smtClean="0"/>
              <a:t>18/08/2021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11C1D2-74CD-4F27-8D10-DFE1E3897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59608-F0D3-4ECC-AFEE-F1E39DDBB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DDC82-53C2-4FEB-B240-397EDC9211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3596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AC4C9-4291-4BD4-B282-53F56760A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69E7CC-1642-48E7-8A29-62C5372B8A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5E8255-AC03-45CA-A46A-929379F72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F78BB-AAE9-44BC-ACF1-74B5BCF9DDA9}" type="datetimeFigureOut">
              <a:rPr lang="en-GB" smtClean="0"/>
              <a:t>18/08/2021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C3814-154C-4DA0-8E8C-3812C248A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E53B3-34DB-4463-8F4F-29773FC86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DDC82-53C2-4FEB-B240-397EDC9211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2792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0EF082-FC4C-4B63-AC0F-5CD7EFB42D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F516A2-3EA4-4F87-930B-235B2F988B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885E1-5CA9-4D20-BD77-0D856DB5A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F78BB-AAE9-44BC-ACF1-74B5BCF9DDA9}" type="datetimeFigureOut">
              <a:rPr lang="en-GB" smtClean="0"/>
              <a:t>18/08/2021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704A56-2B34-4C40-80B4-87F42E3E4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85F11-86BE-45AC-9F35-03F7C0AE7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DDC82-53C2-4FEB-B240-397EDC9211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9314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A0651-B9AA-411F-A18F-107B1F7B8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CBE99-ACD3-49D6-8A27-A50792785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0B22E2-4CD2-4F92-859F-34586C8ED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F78BB-AAE9-44BC-ACF1-74B5BCF9DDA9}" type="datetimeFigureOut">
              <a:rPr lang="en-GB" smtClean="0"/>
              <a:t>18/08/2021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6BB0C-B45F-4C3F-81BD-B09129CAB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7CAEC-8E90-494D-A0E0-F345C79D0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DDC82-53C2-4FEB-B240-397EDC9211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1825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E5D11-6D0C-4788-A779-891E2752B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98E934-AEFC-42A2-A085-C3BF904D2A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06437-EE48-449D-A54D-26651AB45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F78BB-AAE9-44BC-ACF1-74B5BCF9DDA9}" type="datetimeFigureOut">
              <a:rPr lang="en-GB" smtClean="0"/>
              <a:t>18/08/2021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11A99-93FC-4CCE-AB99-BB1DFABF2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E86FC0-1D97-4626-903E-3A357B3AA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DDC82-53C2-4FEB-B240-397EDC9211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4550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EBA91-AB8A-43EC-8EEF-C2CE9CAD9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24614-BE2E-4A73-8181-4E70657185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A61773-ECD1-4E0D-8AF2-30C6333CEA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303105-0CF0-45C7-AFD5-57B418A45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F78BB-AAE9-44BC-ACF1-74B5BCF9DDA9}" type="datetimeFigureOut">
              <a:rPr lang="en-GB" smtClean="0"/>
              <a:t>18/08/2021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2F2711-DE23-4CE8-852A-3B3E1F065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EFF4AE-A3E8-494D-A332-FD24E4CBF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DDC82-53C2-4FEB-B240-397EDC9211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1087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C99B4-ACD5-4E2B-B95C-5F9C4B5B7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27526E-E148-4533-B22E-A2DB54D2CD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1881F6-AD35-4AA5-8470-C2A9733D93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56515E-6F6C-4773-B766-089EF2EB51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5BC764-D24F-4185-9C59-F02E19F872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336943-9168-4760-89B7-5A3C388B0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F78BB-AAE9-44BC-ACF1-74B5BCF9DDA9}" type="datetimeFigureOut">
              <a:rPr lang="en-GB" smtClean="0"/>
              <a:t>18/08/2021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FFDD5F-26F0-48FB-8ED6-9E76B8378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2DBBC2-1DA1-4392-952C-70959ECFC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DDC82-53C2-4FEB-B240-397EDC9211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4272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9D344-35B8-4911-80D2-763781FDC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24EF0C-7E39-481A-B3E9-43F0F752C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F78BB-AAE9-44BC-ACF1-74B5BCF9DDA9}" type="datetimeFigureOut">
              <a:rPr lang="en-GB" smtClean="0"/>
              <a:t>18/08/2021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B34C04-A895-42A0-9590-5F398DAE6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3F4993-C8AC-4F11-BCCD-3EC38967D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DDC82-53C2-4FEB-B240-397EDC9211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6452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BD6BC1-2C24-4D2B-AC5B-B35F27AAF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F78BB-AAE9-44BC-ACF1-74B5BCF9DDA9}" type="datetimeFigureOut">
              <a:rPr lang="en-GB" smtClean="0"/>
              <a:t>18/08/2021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38E110-1A98-45C4-92A7-2CC57B47B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D0E3CB-A2A8-4FFC-9104-E77D29EAB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DDC82-53C2-4FEB-B240-397EDC9211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9671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2463B-B569-4D15-8E9D-FE3A6E5D3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4A518-D9FE-4368-8D5C-51DE60E446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F590EF-B502-42F9-BE93-9112581AB3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8477B6-4032-4EB0-8E8F-15A37E18A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F78BB-AAE9-44BC-ACF1-74B5BCF9DDA9}" type="datetimeFigureOut">
              <a:rPr lang="en-GB" smtClean="0"/>
              <a:t>18/08/2021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693FD6-7D5A-4738-95E1-E5EBB11F8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CE19A8-9BBD-4A54-AF18-974EC0969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DDC82-53C2-4FEB-B240-397EDC9211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598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14CAF-4712-4326-8173-6A63C4965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42E44D-5BBD-412A-913B-07E777DEF3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B6A476-EACB-453B-AD28-B2D12C30F3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1C51B9-7D05-451D-8C74-3585833EC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F78BB-AAE9-44BC-ACF1-74B5BCF9DDA9}" type="datetimeFigureOut">
              <a:rPr lang="en-GB" smtClean="0"/>
              <a:t>18/08/2021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582E1A-9C26-4560-8B31-2E823823B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16AAE2-FA9F-43A7-A796-30DB2B390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DDC82-53C2-4FEB-B240-397EDC9211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9387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40314B-1BCE-4BB4-A5AC-19ABE406B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B3047A-EF7B-4131-8158-9B7B7D46B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83F48-3601-4DE0-AFD5-9D89048F22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BF78BB-AAE9-44BC-ACF1-74B5BCF9DDA9}" type="datetimeFigureOut">
              <a:rPr lang="en-GB" smtClean="0"/>
              <a:t>18/08/2021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995E0-D755-4D36-BD4E-E9373863AA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DF107-8099-4BAD-8CAA-516AAAE76F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DDC82-53C2-4FEB-B240-397EDC9211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7762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Top Corners Rounded 9">
            <a:extLst>
              <a:ext uri="{FF2B5EF4-FFF2-40B4-BE49-F238E27FC236}">
                <a16:creationId xmlns:a16="http://schemas.microsoft.com/office/drawing/2014/main" id="{2AB9AE14-FB16-47D5-9199-59F7C6F5FCF3}"/>
              </a:ext>
            </a:extLst>
          </p:cNvPr>
          <p:cNvSpPr/>
          <p:nvPr/>
        </p:nvSpPr>
        <p:spPr>
          <a:xfrm rot="5400000">
            <a:off x="2036761" y="1758951"/>
            <a:ext cx="936625" cy="3340099"/>
          </a:xfrm>
          <a:prstGeom prst="round2SameRect">
            <a:avLst>
              <a:gd name="adj1" fmla="val 42881"/>
              <a:gd name="adj2" fmla="val 0"/>
            </a:avLst>
          </a:prstGeom>
          <a:noFill/>
          <a:ln w="19050">
            <a:solidFill>
              <a:srgbClr val="D4D4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D4D4D4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500769E-EFC8-4A0C-AC6E-CEBE5E869FB1}"/>
              </a:ext>
            </a:extLst>
          </p:cNvPr>
          <p:cNvCxnSpPr>
            <a:cxnSpLocks/>
          </p:cNvCxnSpPr>
          <p:nvPr/>
        </p:nvCxnSpPr>
        <p:spPr>
          <a:xfrm>
            <a:off x="606425" y="2960687"/>
            <a:ext cx="0" cy="936625"/>
          </a:xfrm>
          <a:prstGeom prst="line">
            <a:avLst/>
          </a:prstGeom>
          <a:ln w="19050">
            <a:solidFill>
              <a:srgbClr val="D4D4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F5BACFB-4C7B-44C9-BF9F-BCDC1718FC63}"/>
              </a:ext>
            </a:extLst>
          </p:cNvPr>
          <p:cNvSpPr/>
          <p:nvPr/>
        </p:nvSpPr>
        <p:spPr>
          <a:xfrm>
            <a:off x="606425" y="3224213"/>
            <a:ext cx="228599" cy="414337"/>
          </a:xfrm>
          <a:prstGeom prst="rect">
            <a:avLst/>
          </a:prstGeom>
          <a:noFill/>
          <a:ln w="19050">
            <a:solidFill>
              <a:srgbClr val="D4D4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D4D4D4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2A87AA-582E-4137-BA01-374DDC9ED3CD}"/>
              </a:ext>
            </a:extLst>
          </p:cNvPr>
          <p:cNvSpPr txBox="1"/>
          <p:nvPr/>
        </p:nvSpPr>
        <p:spPr>
          <a:xfrm>
            <a:off x="835024" y="3136612"/>
            <a:ext cx="3340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spc="300" dirty="0">
                <a:solidFill>
                  <a:srgbClr val="D4D4D4"/>
                </a:solidFill>
                <a:latin typeface="Consolas" panose="020B0609020204030204" pitchFamily="49" charset="0"/>
              </a:rPr>
              <a:t>xandprojects</a:t>
            </a:r>
          </a:p>
        </p:txBody>
      </p:sp>
    </p:spTree>
    <p:extLst>
      <p:ext uri="{BB962C8B-B14F-4D97-AF65-F5344CB8AC3E}">
        <p14:creationId xmlns:p14="http://schemas.microsoft.com/office/powerpoint/2010/main" val="547603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3BD66-D1F3-46E5-A0E4-D0B3DB4AB34A}"/>
              </a:ext>
            </a:extLst>
          </p:cNvPr>
          <p:cNvGrpSpPr/>
          <p:nvPr/>
        </p:nvGrpSpPr>
        <p:grpSpPr>
          <a:xfrm>
            <a:off x="606425" y="2960685"/>
            <a:ext cx="3568698" cy="936628"/>
            <a:chOff x="606425" y="2960685"/>
            <a:chExt cx="3568698" cy="93662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FE31E72-BFA6-4FDC-9AD5-FC3C54025DD7}"/>
                </a:ext>
              </a:extLst>
            </p:cNvPr>
            <p:cNvSpPr/>
            <p:nvPr/>
          </p:nvSpPr>
          <p:spPr>
            <a:xfrm>
              <a:off x="606425" y="2960685"/>
              <a:ext cx="3568698" cy="9366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tangle: Top Corners Rounded 9">
              <a:extLst>
                <a:ext uri="{FF2B5EF4-FFF2-40B4-BE49-F238E27FC236}">
                  <a16:creationId xmlns:a16="http://schemas.microsoft.com/office/drawing/2014/main" id="{2AB9AE14-FB16-47D5-9199-59F7C6F5FCF3}"/>
                </a:ext>
              </a:extLst>
            </p:cNvPr>
            <p:cNvSpPr/>
            <p:nvPr/>
          </p:nvSpPr>
          <p:spPr>
            <a:xfrm rot="5400000">
              <a:off x="2036761" y="1758951"/>
              <a:ext cx="936625" cy="3340099"/>
            </a:xfrm>
            <a:prstGeom prst="round2SameRect">
              <a:avLst>
                <a:gd name="adj1" fmla="val 42881"/>
                <a:gd name="adj2" fmla="val 0"/>
              </a:avLst>
            </a:prstGeom>
            <a:noFill/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500769E-EFC8-4A0C-AC6E-CEBE5E869FB1}"/>
                </a:ext>
              </a:extLst>
            </p:cNvPr>
            <p:cNvCxnSpPr>
              <a:cxnSpLocks/>
            </p:cNvCxnSpPr>
            <p:nvPr/>
          </p:nvCxnSpPr>
          <p:spPr>
            <a:xfrm>
              <a:off x="719137" y="2960688"/>
              <a:ext cx="0" cy="936625"/>
            </a:xfrm>
            <a:prstGeom prst="line">
              <a:avLst/>
            </a:prstGeom>
            <a:ln w="1905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F5BACFB-4C7B-44C9-BF9F-BCDC1718FC63}"/>
                </a:ext>
              </a:extLst>
            </p:cNvPr>
            <p:cNvSpPr/>
            <p:nvPr/>
          </p:nvSpPr>
          <p:spPr>
            <a:xfrm>
              <a:off x="719137" y="3224213"/>
              <a:ext cx="115887" cy="414337"/>
            </a:xfrm>
            <a:prstGeom prst="rect">
              <a:avLst/>
            </a:prstGeom>
            <a:noFill/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732A87AA-582E-4137-BA01-374DDC9ED3CD}"/>
              </a:ext>
            </a:extLst>
          </p:cNvPr>
          <p:cNvSpPr txBox="1"/>
          <p:nvPr/>
        </p:nvSpPr>
        <p:spPr>
          <a:xfrm>
            <a:off x="835024" y="3136612"/>
            <a:ext cx="3340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spc="300" dirty="0">
                <a:solidFill>
                  <a:srgbClr val="FF6600"/>
                </a:solidFill>
                <a:latin typeface="Consolas" panose="020B0609020204030204" pitchFamily="49" charset="0"/>
              </a:rPr>
              <a:t>xandprojects</a:t>
            </a:r>
          </a:p>
        </p:txBody>
      </p:sp>
    </p:spTree>
    <p:extLst>
      <p:ext uri="{BB962C8B-B14F-4D97-AF65-F5344CB8AC3E}">
        <p14:creationId xmlns:p14="http://schemas.microsoft.com/office/powerpoint/2010/main" val="2192810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FE31E72-BFA6-4FDC-9AD5-FC3C54025DD7}"/>
              </a:ext>
            </a:extLst>
          </p:cNvPr>
          <p:cNvSpPr/>
          <p:nvPr/>
        </p:nvSpPr>
        <p:spPr>
          <a:xfrm>
            <a:off x="606425" y="2960685"/>
            <a:ext cx="3568698" cy="936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10" name="Rectangle: Top Corners Rounded 9">
            <a:extLst>
              <a:ext uri="{FF2B5EF4-FFF2-40B4-BE49-F238E27FC236}">
                <a16:creationId xmlns:a16="http://schemas.microsoft.com/office/drawing/2014/main" id="{2AB9AE14-FB16-47D5-9199-59F7C6F5FCF3}"/>
              </a:ext>
            </a:extLst>
          </p:cNvPr>
          <p:cNvSpPr/>
          <p:nvPr/>
        </p:nvSpPr>
        <p:spPr>
          <a:xfrm rot="5400000">
            <a:off x="2036761" y="1758951"/>
            <a:ext cx="936625" cy="3340099"/>
          </a:xfrm>
          <a:prstGeom prst="round2SameRect">
            <a:avLst>
              <a:gd name="adj1" fmla="val 42881"/>
              <a:gd name="adj2" fmla="val 0"/>
            </a:avLst>
          </a:prstGeom>
          <a:noFill/>
          <a:ln w="19050">
            <a:solidFill>
              <a:srgbClr val="C8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C80000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500769E-EFC8-4A0C-AC6E-CEBE5E869FB1}"/>
              </a:ext>
            </a:extLst>
          </p:cNvPr>
          <p:cNvCxnSpPr>
            <a:cxnSpLocks/>
          </p:cNvCxnSpPr>
          <p:nvPr/>
        </p:nvCxnSpPr>
        <p:spPr>
          <a:xfrm>
            <a:off x="719137" y="2960688"/>
            <a:ext cx="0" cy="936625"/>
          </a:xfrm>
          <a:prstGeom prst="line">
            <a:avLst/>
          </a:prstGeom>
          <a:ln w="19050">
            <a:solidFill>
              <a:srgbClr val="C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F5BACFB-4C7B-44C9-BF9F-BCDC1718FC63}"/>
              </a:ext>
            </a:extLst>
          </p:cNvPr>
          <p:cNvSpPr/>
          <p:nvPr/>
        </p:nvSpPr>
        <p:spPr>
          <a:xfrm>
            <a:off x="719137" y="3224213"/>
            <a:ext cx="115887" cy="414337"/>
          </a:xfrm>
          <a:prstGeom prst="rect">
            <a:avLst/>
          </a:prstGeom>
          <a:noFill/>
          <a:ln w="19050">
            <a:solidFill>
              <a:srgbClr val="C8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8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2A87AA-582E-4137-BA01-374DDC9ED3CD}"/>
              </a:ext>
            </a:extLst>
          </p:cNvPr>
          <p:cNvSpPr txBox="1"/>
          <p:nvPr/>
        </p:nvSpPr>
        <p:spPr>
          <a:xfrm>
            <a:off x="835024" y="3136612"/>
            <a:ext cx="3340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spc="300" dirty="0">
                <a:solidFill>
                  <a:srgbClr val="C80000"/>
                </a:solidFill>
                <a:latin typeface="Consolas" panose="020B0609020204030204" pitchFamily="49" charset="0"/>
              </a:rPr>
              <a:t>xandprojects</a:t>
            </a:r>
          </a:p>
        </p:txBody>
      </p:sp>
    </p:spTree>
    <p:extLst>
      <p:ext uri="{BB962C8B-B14F-4D97-AF65-F5344CB8AC3E}">
        <p14:creationId xmlns:p14="http://schemas.microsoft.com/office/powerpoint/2010/main" val="1675569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FE31E72-BFA6-4FDC-9AD5-FC3C54025DD7}"/>
              </a:ext>
            </a:extLst>
          </p:cNvPr>
          <p:cNvSpPr/>
          <p:nvPr/>
        </p:nvSpPr>
        <p:spPr>
          <a:xfrm>
            <a:off x="606425" y="2960685"/>
            <a:ext cx="3568698" cy="936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415F249-DF0B-4B04-99DC-10979FC04E24}"/>
              </a:ext>
            </a:extLst>
          </p:cNvPr>
          <p:cNvGrpSpPr/>
          <p:nvPr/>
        </p:nvGrpSpPr>
        <p:grpSpPr>
          <a:xfrm>
            <a:off x="719137" y="2960688"/>
            <a:ext cx="3455986" cy="936625"/>
            <a:chOff x="719137" y="2960688"/>
            <a:chExt cx="3455986" cy="936625"/>
          </a:xfrm>
        </p:grpSpPr>
        <p:sp>
          <p:nvSpPr>
            <p:cNvPr id="10" name="Rectangle: Top Corners Rounded 9">
              <a:extLst>
                <a:ext uri="{FF2B5EF4-FFF2-40B4-BE49-F238E27FC236}">
                  <a16:creationId xmlns:a16="http://schemas.microsoft.com/office/drawing/2014/main" id="{2AB9AE14-FB16-47D5-9199-59F7C6F5FCF3}"/>
                </a:ext>
              </a:extLst>
            </p:cNvPr>
            <p:cNvSpPr/>
            <p:nvPr/>
          </p:nvSpPr>
          <p:spPr>
            <a:xfrm rot="5400000">
              <a:off x="2036761" y="1758951"/>
              <a:ext cx="936625" cy="3340099"/>
            </a:xfrm>
            <a:prstGeom prst="round2SameRect">
              <a:avLst>
                <a:gd name="adj1" fmla="val 42881"/>
                <a:gd name="adj2" fmla="val 0"/>
              </a:avLst>
            </a:prstGeom>
            <a:noFill/>
            <a:ln w="19050">
              <a:solidFill>
                <a:srgbClr val="64C8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rgbClr val="C80000"/>
                </a:solidFill>
              </a:endParaRP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500769E-EFC8-4A0C-AC6E-CEBE5E869FB1}"/>
                </a:ext>
              </a:extLst>
            </p:cNvPr>
            <p:cNvCxnSpPr>
              <a:cxnSpLocks/>
            </p:cNvCxnSpPr>
            <p:nvPr/>
          </p:nvCxnSpPr>
          <p:spPr>
            <a:xfrm>
              <a:off x="719137" y="2960688"/>
              <a:ext cx="0" cy="936625"/>
            </a:xfrm>
            <a:prstGeom prst="line">
              <a:avLst/>
            </a:prstGeom>
            <a:ln w="19050">
              <a:solidFill>
                <a:srgbClr val="64C8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F5BACFB-4C7B-44C9-BF9F-BCDC1718FC63}"/>
                </a:ext>
              </a:extLst>
            </p:cNvPr>
            <p:cNvSpPr/>
            <p:nvPr/>
          </p:nvSpPr>
          <p:spPr>
            <a:xfrm>
              <a:off x="719137" y="3224213"/>
              <a:ext cx="115887" cy="414337"/>
            </a:xfrm>
            <a:prstGeom prst="rect">
              <a:avLst/>
            </a:prstGeom>
            <a:noFill/>
            <a:ln w="19050">
              <a:solidFill>
                <a:srgbClr val="64C8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C80000"/>
                </a:solidFill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732A87AA-582E-4137-BA01-374DDC9ED3CD}"/>
              </a:ext>
            </a:extLst>
          </p:cNvPr>
          <p:cNvSpPr txBox="1"/>
          <p:nvPr/>
        </p:nvSpPr>
        <p:spPr>
          <a:xfrm>
            <a:off x="835024" y="3136612"/>
            <a:ext cx="3340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spc="300" dirty="0">
                <a:solidFill>
                  <a:srgbClr val="64C800"/>
                </a:solidFill>
                <a:latin typeface="Consolas" panose="020B0609020204030204" pitchFamily="49" charset="0"/>
              </a:rPr>
              <a:t>xandprojects</a:t>
            </a:r>
          </a:p>
        </p:txBody>
      </p:sp>
    </p:spTree>
    <p:extLst>
      <p:ext uri="{BB962C8B-B14F-4D97-AF65-F5344CB8AC3E}">
        <p14:creationId xmlns:p14="http://schemas.microsoft.com/office/powerpoint/2010/main" val="1636285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FE31E72-BFA6-4FDC-9AD5-FC3C54025DD7}"/>
              </a:ext>
            </a:extLst>
          </p:cNvPr>
          <p:cNvSpPr/>
          <p:nvPr/>
        </p:nvSpPr>
        <p:spPr>
          <a:xfrm>
            <a:off x="606425" y="2960685"/>
            <a:ext cx="3568698" cy="936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415F249-DF0B-4B04-99DC-10979FC04E24}"/>
              </a:ext>
            </a:extLst>
          </p:cNvPr>
          <p:cNvGrpSpPr/>
          <p:nvPr/>
        </p:nvGrpSpPr>
        <p:grpSpPr>
          <a:xfrm>
            <a:off x="719137" y="2960688"/>
            <a:ext cx="3455986" cy="936625"/>
            <a:chOff x="719137" y="2960688"/>
            <a:chExt cx="3455986" cy="936625"/>
          </a:xfrm>
        </p:grpSpPr>
        <p:sp>
          <p:nvSpPr>
            <p:cNvPr id="10" name="Rectangle: Top Corners Rounded 9">
              <a:extLst>
                <a:ext uri="{FF2B5EF4-FFF2-40B4-BE49-F238E27FC236}">
                  <a16:creationId xmlns:a16="http://schemas.microsoft.com/office/drawing/2014/main" id="{2AB9AE14-FB16-47D5-9199-59F7C6F5FCF3}"/>
                </a:ext>
              </a:extLst>
            </p:cNvPr>
            <p:cNvSpPr/>
            <p:nvPr/>
          </p:nvSpPr>
          <p:spPr>
            <a:xfrm rot="5400000">
              <a:off x="2036761" y="1758951"/>
              <a:ext cx="936625" cy="3340099"/>
            </a:xfrm>
            <a:prstGeom prst="round2SameRect">
              <a:avLst>
                <a:gd name="adj1" fmla="val 42881"/>
                <a:gd name="adj2" fmla="val 0"/>
              </a:avLst>
            </a:prstGeom>
            <a:noFill/>
            <a:ln w="19050">
              <a:solidFill>
                <a:srgbClr val="4B00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rgbClr val="C80000"/>
                </a:solidFill>
              </a:endParaRP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500769E-EFC8-4A0C-AC6E-CEBE5E869FB1}"/>
                </a:ext>
              </a:extLst>
            </p:cNvPr>
            <p:cNvCxnSpPr>
              <a:cxnSpLocks/>
            </p:cNvCxnSpPr>
            <p:nvPr/>
          </p:nvCxnSpPr>
          <p:spPr>
            <a:xfrm>
              <a:off x="719137" y="2960688"/>
              <a:ext cx="0" cy="936625"/>
            </a:xfrm>
            <a:prstGeom prst="line">
              <a:avLst/>
            </a:prstGeom>
            <a:ln w="19050">
              <a:solidFill>
                <a:srgbClr val="4B00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F5BACFB-4C7B-44C9-BF9F-BCDC1718FC63}"/>
                </a:ext>
              </a:extLst>
            </p:cNvPr>
            <p:cNvSpPr/>
            <p:nvPr/>
          </p:nvSpPr>
          <p:spPr>
            <a:xfrm>
              <a:off x="719137" y="3224213"/>
              <a:ext cx="115887" cy="414337"/>
            </a:xfrm>
            <a:prstGeom prst="rect">
              <a:avLst/>
            </a:prstGeom>
            <a:noFill/>
            <a:ln w="19050">
              <a:solidFill>
                <a:srgbClr val="4B00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C80000"/>
                </a:solidFill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732A87AA-582E-4137-BA01-374DDC9ED3CD}"/>
              </a:ext>
            </a:extLst>
          </p:cNvPr>
          <p:cNvSpPr txBox="1"/>
          <p:nvPr/>
        </p:nvSpPr>
        <p:spPr>
          <a:xfrm>
            <a:off x="835024" y="3136612"/>
            <a:ext cx="3340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spc="300" dirty="0">
                <a:solidFill>
                  <a:srgbClr val="4B00C8"/>
                </a:solidFill>
                <a:latin typeface="Consolas" panose="020B0609020204030204" pitchFamily="49" charset="0"/>
              </a:rPr>
              <a:t>xandprojects</a:t>
            </a:r>
          </a:p>
        </p:txBody>
      </p:sp>
    </p:spTree>
    <p:extLst>
      <p:ext uri="{BB962C8B-B14F-4D97-AF65-F5344CB8AC3E}">
        <p14:creationId xmlns:p14="http://schemas.microsoft.com/office/powerpoint/2010/main" val="1286414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FE31E72-BFA6-4FDC-9AD5-FC3C54025DD7}"/>
              </a:ext>
            </a:extLst>
          </p:cNvPr>
          <p:cNvSpPr/>
          <p:nvPr/>
        </p:nvSpPr>
        <p:spPr>
          <a:xfrm>
            <a:off x="606425" y="2960685"/>
            <a:ext cx="3568698" cy="936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415F249-DF0B-4B04-99DC-10979FC04E24}"/>
              </a:ext>
            </a:extLst>
          </p:cNvPr>
          <p:cNvGrpSpPr/>
          <p:nvPr/>
        </p:nvGrpSpPr>
        <p:grpSpPr>
          <a:xfrm>
            <a:off x="719137" y="2960688"/>
            <a:ext cx="3455986" cy="936625"/>
            <a:chOff x="719137" y="2960688"/>
            <a:chExt cx="3455986" cy="936625"/>
          </a:xfrm>
        </p:grpSpPr>
        <p:sp>
          <p:nvSpPr>
            <p:cNvPr id="10" name="Rectangle: Top Corners Rounded 9">
              <a:extLst>
                <a:ext uri="{FF2B5EF4-FFF2-40B4-BE49-F238E27FC236}">
                  <a16:creationId xmlns:a16="http://schemas.microsoft.com/office/drawing/2014/main" id="{2AB9AE14-FB16-47D5-9199-59F7C6F5FCF3}"/>
                </a:ext>
              </a:extLst>
            </p:cNvPr>
            <p:cNvSpPr/>
            <p:nvPr/>
          </p:nvSpPr>
          <p:spPr>
            <a:xfrm rot="5400000">
              <a:off x="2036761" y="1758951"/>
              <a:ext cx="936625" cy="3340099"/>
            </a:xfrm>
            <a:prstGeom prst="round2SameRect">
              <a:avLst>
                <a:gd name="adj1" fmla="val 42881"/>
                <a:gd name="adj2" fmla="val 0"/>
              </a:avLst>
            </a:prstGeom>
            <a:noFill/>
            <a:ln w="19050">
              <a:solidFill>
                <a:srgbClr val="66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rgbClr val="C80000"/>
                </a:solidFill>
              </a:endParaRP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500769E-EFC8-4A0C-AC6E-CEBE5E869FB1}"/>
                </a:ext>
              </a:extLst>
            </p:cNvPr>
            <p:cNvCxnSpPr>
              <a:cxnSpLocks/>
            </p:cNvCxnSpPr>
            <p:nvPr/>
          </p:nvCxnSpPr>
          <p:spPr>
            <a:xfrm>
              <a:off x="719137" y="2960688"/>
              <a:ext cx="0" cy="936625"/>
            </a:xfrm>
            <a:prstGeom prst="line">
              <a:avLst/>
            </a:prstGeom>
            <a:ln w="19050">
              <a:solidFill>
                <a:srgbClr val="66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F5BACFB-4C7B-44C9-BF9F-BCDC1718FC63}"/>
                </a:ext>
              </a:extLst>
            </p:cNvPr>
            <p:cNvSpPr/>
            <p:nvPr/>
          </p:nvSpPr>
          <p:spPr>
            <a:xfrm>
              <a:off x="719137" y="3224213"/>
              <a:ext cx="115887" cy="414337"/>
            </a:xfrm>
            <a:prstGeom prst="rect">
              <a:avLst/>
            </a:prstGeom>
            <a:noFill/>
            <a:ln w="19050">
              <a:solidFill>
                <a:srgbClr val="66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C80000"/>
                </a:solidFill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732A87AA-582E-4137-BA01-374DDC9ED3CD}"/>
              </a:ext>
            </a:extLst>
          </p:cNvPr>
          <p:cNvSpPr txBox="1"/>
          <p:nvPr/>
        </p:nvSpPr>
        <p:spPr>
          <a:xfrm>
            <a:off x="835024" y="3136612"/>
            <a:ext cx="3340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spc="300" dirty="0">
                <a:solidFill>
                  <a:srgbClr val="6600FF"/>
                </a:solidFill>
                <a:latin typeface="Consolas" panose="020B0609020204030204" pitchFamily="49" charset="0"/>
              </a:rPr>
              <a:t>xandprojects</a:t>
            </a:r>
          </a:p>
        </p:txBody>
      </p:sp>
    </p:spTree>
    <p:extLst>
      <p:ext uri="{BB962C8B-B14F-4D97-AF65-F5344CB8AC3E}">
        <p14:creationId xmlns:p14="http://schemas.microsoft.com/office/powerpoint/2010/main" val="44830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FE31E72-BFA6-4FDC-9AD5-FC3C54025DD7}"/>
              </a:ext>
            </a:extLst>
          </p:cNvPr>
          <p:cNvSpPr/>
          <p:nvPr/>
        </p:nvSpPr>
        <p:spPr>
          <a:xfrm>
            <a:off x="606425" y="2960685"/>
            <a:ext cx="3568698" cy="936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415F249-DF0B-4B04-99DC-10979FC04E24}"/>
              </a:ext>
            </a:extLst>
          </p:cNvPr>
          <p:cNvGrpSpPr/>
          <p:nvPr/>
        </p:nvGrpSpPr>
        <p:grpSpPr>
          <a:xfrm>
            <a:off x="719137" y="2960688"/>
            <a:ext cx="3455986" cy="936625"/>
            <a:chOff x="719137" y="2960688"/>
            <a:chExt cx="3455986" cy="936625"/>
          </a:xfrm>
        </p:grpSpPr>
        <p:sp>
          <p:nvSpPr>
            <p:cNvPr id="10" name="Rectangle: Top Corners Rounded 9">
              <a:extLst>
                <a:ext uri="{FF2B5EF4-FFF2-40B4-BE49-F238E27FC236}">
                  <a16:creationId xmlns:a16="http://schemas.microsoft.com/office/drawing/2014/main" id="{2AB9AE14-FB16-47D5-9199-59F7C6F5FCF3}"/>
                </a:ext>
              </a:extLst>
            </p:cNvPr>
            <p:cNvSpPr/>
            <p:nvPr/>
          </p:nvSpPr>
          <p:spPr>
            <a:xfrm rot="5400000">
              <a:off x="2036761" y="1758951"/>
              <a:ext cx="936625" cy="3340099"/>
            </a:xfrm>
            <a:prstGeom prst="round2SameRect">
              <a:avLst>
                <a:gd name="adj1" fmla="val 42881"/>
                <a:gd name="adj2" fmla="val 0"/>
              </a:avLst>
            </a:prstGeom>
            <a:noFill/>
            <a:ln w="19050">
              <a:solidFill>
                <a:srgbClr val="0032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rgbClr val="C80000"/>
                </a:solidFill>
              </a:endParaRP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500769E-EFC8-4A0C-AC6E-CEBE5E869FB1}"/>
                </a:ext>
              </a:extLst>
            </p:cNvPr>
            <p:cNvCxnSpPr>
              <a:cxnSpLocks/>
            </p:cNvCxnSpPr>
            <p:nvPr/>
          </p:nvCxnSpPr>
          <p:spPr>
            <a:xfrm>
              <a:off x="719137" y="2960688"/>
              <a:ext cx="0" cy="936625"/>
            </a:xfrm>
            <a:prstGeom prst="line">
              <a:avLst/>
            </a:prstGeom>
            <a:ln w="19050">
              <a:solidFill>
                <a:srgbClr val="00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F5BACFB-4C7B-44C9-BF9F-BCDC1718FC63}"/>
                </a:ext>
              </a:extLst>
            </p:cNvPr>
            <p:cNvSpPr/>
            <p:nvPr/>
          </p:nvSpPr>
          <p:spPr>
            <a:xfrm>
              <a:off x="719137" y="3224213"/>
              <a:ext cx="115887" cy="414337"/>
            </a:xfrm>
            <a:prstGeom prst="rect">
              <a:avLst/>
            </a:prstGeom>
            <a:noFill/>
            <a:ln w="19050">
              <a:solidFill>
                <a:srgbClr val="0032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C80000"/>
                </a:solidFill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732A87AA-582E-4137-BA01-374DDC9ED3CD}"/>
              </a:ext>
            </a:extLst>
          </p:cNvPr>
          <p:cNvSpPr txBox="1"/>
          <p:nvPr/>
        </p:nvSpPr>
        <p:spPr>
          <a:xfrm>
            <a:off x="835024" y="3136612"/>
            <a:ext cx="3340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spc="300" dirty="0">
                <a:solidFill>
                  <a:srgbClr val="0032FF"/>
                </a:solidFill>
                <a:latin typeface="Consolas" panose="020B0609020204030204" pitchFamily="49" charset="0"/>
              </a:rPr>
              <a:t>xandprojects</a:t>
            </a:r>
          </a:p>
        </p:txBody>
      </p:sp>
    </p:spTree>
    <p:extLst>
      <p:ext uri="{BB962C8B-B14F-4D97-AF65-F5344CB8AC3E}">
        <p14:creationId xmlns:p14="http://schemas.microsoft.com/office/powerpoint/2010/main" val="1756667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FE31E72-BFA6-4FDC-9AD5-FC3C54025DD7}"/>
              </a:ext>
            </a:extLst>
          </p:cNvPr>
          <p:cNvSpPr/>
          <p:nvPr/>
        </p:nvSpPr>
        <p:spPr>
          <a:xfrm>
            <a:off x="606425" y="2960685"/>
            <a:ext cx="3568698" cy="936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415F249-DF0B-4B04-99DC-10979FC04E24}"/>
              </a:ext>
            </a:extLst>
          </p:cNvPr>
          <p:cNvGrpSpPr/>
          <p:nvPr/>
        </p:nvGrpSpPr>
        <p:grpSpPr>
          <a:xfrm>
            <a:off x="719137" y="2960688"/>
            <a:ext cx="3455986" cy="936625"/>
            <a:chOff x="719137" y="2960688"/>
            <a:chExt cx="3455986" cy="936625"/>
          </a:xfrm>
        </p:grpSpPr>
        <p:sp>
          <p:nvSpPr>
            <p:cNvPr id="10" name="Rectangle: Top Corners Rounded 9">
              <a:extLst>
                <a:ext uri="{FF2B5EF4-FFF2-40B4-BE49-F238E27FC236}">
                  <a16:creationId xmlns:a16="http://schemas.microsoft.com/office/drawing/2014/main" id="{2AB9AE14-FB16-47D5-9199-59F7C6F5FCF3}"/>
                </a:ext>
              </a:extLst>
            </p:cNvPr>
            <p:cNvSpPr/>
            <p:nvPr/>
          </p:nvSpPr>
          <p:spPr>
            <a:xfrm rot="5400000">
              <a:off x="2036761" y="1758951"/>
              <a:ext cx="936625" cy="3340099"/>
            </a:xfrm>
            <a:prstGeom prst="round2SameRect">
              <a:avLst>
                <a:gd name="adj1" fmla="val 42881"/>
                <a:gd name="adj2" fmla="val 0"/>
              </a:avLst>
            </a:prstGeom>
            <a:noFill/>
            <a:ln w="19050">
              <a:solidFill>
                <a:srgbClr val="00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rgbClr val="0066FF"/>
                </a:solidFill>
              </a:endParaRP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500769E-EFC8-4A0C-AC6E-CEBE5E869FB1}"/>
                </a:ext>
              </a:extLst>
            </p:cNvPr>
            <p:cNvCxnSpPr>
              <a:cxnSpLocks/>
            </p:cNvCxnSpPr>
            <p:nvPr/>
          </p:nvCxnSpPr>
          <p:spPr>
            <a:xfrm>
              <a:off x="719137" y="2960688"/>
              <a:ext cx="0" cy="936625"/>
            </a:xfrm>
            <a:prstGeom prst="line">
              <a:avLst/>
            </a:prstGeom>
            <a:ln w="19050">
              <a:solidFill>
                <a:srgbClr val="006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F5BACFB-4C7B-44C9-BF9F-BCDC1718FC63}"/>
                </a:ext>
              </a:extLst>
            </p:cNvPr>
            <p:cNvSpPr/>
            <p:nvPr/>
          </p:nvSpPr>
          <p:spPr>
            <a:xfrm>
              <a:off x="719137" y="3224213"/>
              <a:ext cx="115887" cy="414337"/>
            </a:xfrm>
            <a:prstGeom prst="rect">
              <a:avLst/>
            </a:prstGeom>
            <a:noFill/>
            <a:ln w="19050">
              <a:solidFill>
                <a:srgbClr val="00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0066FF"/>
                </a:solidFill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732A87AA-582E-4137-BA01-374DDC9ED3CD}"/>
              </a:ext>
            </a:extLst>
          </p:cNvPr>
          <p:cNvSpPr txBox="1"/>
          <p:nvPr/>
        </p:nvSpPr>
        <p:spPr>
          <a:xfrm>
            <a:off x="835024" y="3136612"/>
            <a:ext cx="3340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spc="300" dirty="0">
                <a:solidFill>
                  <a:srgbClr val="0066FF"/>
                </a:solidFill>
                <a:latin typeface="Consolas" panose="020B0609020204030204" pitchFamily="49" charset="0"/>
              </a:rPr>
              <a:t>xandprojects</a:t>
            </a:r>
          </a:p>
        </p:txBody>
      </p:sp>
    </p:spTree>
    <p:extLst>
      <p:ext uri="{BB962C8B-B14F-4D97-AF65-F5344CB8AC3E}">
        <p14:creationId xmlns:p14="http://schemas.microsoft.com/office/powerpoint/2010/main" val="1882784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2578</TotalTime>
  <Words>8</Words>
  <Application>Microsoft Office PowerPoint</Application>
  <PresentationFormat>Widescreen</PresentationFormat>
  <Paragraphs>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Catley</dc:creator>
  <cp:lastModifiedBy>Adam Catley</cp:lastModifiedBy>
  <cp:revision>9</cp:revision>
  <dcterms:created xsi:type="dcterms:W3CDTF">2021-07-27T14:42:09Z</dcterms:created>
  <dcterms:modified xsi:type="dcterms:W3CDTF">2021-08-18T11:30:47Z</dcterms:modified>
</cp:coreProperties>
</file>