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FF66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200" d="100"/>
          <a:sy n="200" d="100"/>
        </p:scale>
        <p:origin x="144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009C-2C88-41BA-9BFE-83023C26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3B0A-365B-4D87-9C4C-C1C3248F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FFDA-F6B3-466A-9CB4-A3391B31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C1D2-74CD-4F27-8D10-DFE1E389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9608-F0D3-4ECC-AFEE-F1E39DDB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C4C9-4291-4BD4-B282-53F56760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E7CC-1642-48E7-8A29-62C5372B8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8255-AC03-45CA-A46A-929379F7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814-154C-4DA0-8E8C-3812C24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53B3-34DB-4463-8F4F-29773FC8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F082-FC4C-4B63-AC0F-5CD7EFB42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16A2-3EA4-4F87-930B-235B2F98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85E1-5CA9-4D20-BD77-0D856DB5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4A56-2B34-4C40-80B4-87F42E3E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5F11-86BE-45AC-9F35-03F7C0AE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1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0651-B9AA-411F-A18F-107B1F7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BE99-ACD3-49D6-8A27-A5079278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22E2-4CD2-4F92-859F-34586C8E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BB0C-B45F-4C3F-81BD-B09129CA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CAEC-8E90-494D-A0E0-F345C79D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5D11-6D0C-4788-A779-891E2752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E934-AEFC-42A2-A085-C3BF904D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6437-EE48-449D-A54D-26651AB4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1A99-93FC-4CCE-AB99-BB1DFAB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6FC0-1D97-4626-903E-3A357B3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A91-AB8A-43EC-8EEF-C2CE9CAD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4614-BE2E-4A73-8181-4E7065718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773-ECD1-4E0D-8AF2-30C6333CE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3105-0CF0-45C7-AFD5-57B418A4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F2711-DE23-4CE8-852A-3B3E1F06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FF4AE-A3E8-494D-A332-FD24E4CB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0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99B4-ACD5-4E2B-B95C-5F9C4B5B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526E-E148-4533-B22E-A2DB54D2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881F6-AD35-4AA5-8470-C2A9733D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515E-6F6C-4773-B766-089EF2EB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C764-D24F-4185-9C59-F02E19F8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36943-9168-4760-89B7-5A3C388B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FDD5F-26F0-48FB-8ED6-9E76B837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DBBC2-1DA1-4392-952C-70959ECF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D344-35B8-4911-80D2-763781FD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4EF0C-7E39-481A-B3E9-43F0F75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34C04-A895-42A0-9590-5F398DAE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F4993-C8AC-4F11-BCCD-3EC38967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D6BC1-2C24-4D2B-AC5B-B35F27AA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8E110-1A98-45C4-92A7-2CC57B4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E3CB-A2A8-4FFC-9104-E77D29EA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7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463B-B569-4D15-8E9D-FE3A6E5D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A518-D9FE-4368-8D5C-51DE60E4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590EF-B502-42F9-BE93-9112581A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77B6-4032-4EB0-8E8F-15A37E1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3FD6-7D5A-4738-95E1-E5EBB11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19A8-9BBD-4A54-AF18-974EC096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4CAF-4712-4326-8173-6A63C496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2E44D-5BBD-412A-913B-07E777DEF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6A476-EACB-453B-AD28-B2D12C30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51B9-7D05-451D-8C74-3585833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82E1A-9C26-4560-8B31-2E823823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AAE2-FA9F-43A7-A796-30DB2B3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0314B-1BCE-4BB4-A5AC-19ABE406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047A-EF7B-4131-8158-9B7B7D46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83F48-3601-4DE0-AFD5-9D89048F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95E0-D755-4D36-BD4E-E9373863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F107-8099-4BAD-8CAA-516AAAE76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F93F18-951B-475C-AAB4-DF3BA89495BC}"/>
              </a:ext>
            </a:extLst>
          </p:cNvPr>
          <p:cNvGrpSpPr/>
          <p:nvPr/>
        </p:nvGrpSpPr>
        <p:grpSpPr>
          <a:xfrm>
            <a:off x="606425" y="2965451"/>
            <a:ext cx="3568698" cy="936625"/>
            <a:chOff x="606425" y="2960688"/>
            <a:chExt cx="3568698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D4D4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606425" y="2960688"/>
              <a:ext cx="0" cy="936625"/>
            </a:xfrm>
            <a:prstGeom prst="line">
              <a:avLst/>
            </a:prstGeom>
            <a:ln w="19050">
              <a:solidFill>
                <a:srgbClr val="D4D4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606425" y="3224213"/>
              <a:ext cx="228600" cy="414337"/>
            </a:xfrm>
            <a:prstGeom prst="rect">
              <a:avLst/>
            </a:prstGeom>
            <a:noFill/>
            <a:ln w="19050">
              <a:solidFill>
                <a:srgbClr val="D4D4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D4D4D4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39209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3BD66-D1F3-46E5-A0E4-D0B3DB4AB34A}"/>
              </a:ext>
            </a:extLst>
          </p:cNvPr>
          <p:cNvGrpSpPr/>
          <p:nvPr/>
        </p:nvGrpSpPr>
        <p:grpSpPr>
          <a:xfrm>
            <a:off x="606425" y="2960685"/>
            <a:ext cx="3568698" cy="936628"/>
            <a:chOff x="606425" y="2960685"/>
            <a:chExt cx="3568698" cy="936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E31E72-BFA6-4FDC-9AD5-FC3C54025DD7}"/>
                </a:ext>
              </a:extLst>
            </p:cNvPr>
            <p:cNvSpPr/>
            <p:nvPr/>
          </p:nvSpPr>
          <p:spPr>
            <a:xfrm>
              <a:off x="606425" y="2960685"/>
              <a:ext cx="3568698" cy="93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FF66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219281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Catley</dc:creator>
  <cp:lastModifiedBy>Adam Catley</cp:lastModifiedBy>
  <cp:revision>2</cp:revision>
  <dcterms:created xsi:type="dcterms:W3CDTF">2021-07-27T14:42:09Z</dcterms:created>
  <dcterms:modified xsi:type="dcterms:W3CDTF">2021-07-27T15:09:46Z</dcterms:modified>
</cp:coreProperties>
</file>