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67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2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4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4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73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3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44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49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5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45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8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94EA-C8D8-42D5-A197-1BCEB5B96F28}" type="datetimeFigureOut">
              <a:rPr lang="en-CA" smtClean="0"/>
              <a:t>08/02/2020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CA6A-9BA3-4A11-B1D3-02D76FCC2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3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35" y="388391"/>
            <a:ext cx="3907488" cy="3121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5" y="493987"/>
            <a:ext cx="2979626" cy="2380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349" y="350592"/>
            <a:ext cx="3338621" cy="2667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65" y="3646090"/>
            <a:ext cx="3103981" cy="2479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349" y="3602038"/>
            <a:ext cx="3151296" cy="25174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9945" y="3802242"/>
            <a:ext cx="2900687" cy="23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1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Environment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Smith,Adam C. [NCR]</dc:creator>
  <cp:lastModifiedBy>Smith,Adam C. [NCR]</cp:lastModifiedBy>
  <cp:revision>3</cp:revision>
  <dcterms:created xsi:type="dcterms:W3CDTF">2020-02-08T17:22:21Z</dcterms:created>
  <dcterms:modified xsi:type="dcterms:W3CDTF">2020-02-08T17:34:21Z</dcterms:modified>
</cp:coreProperties>
</file>