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93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1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94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61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9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00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7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9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1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6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F575-D233-42A8-B7CF-870FBDBF0C8F}" type="datetimeFigureOut">
              <a:rPr lang="es-MX" smtClean="0"/>
              <a:t>04/11/2023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4EF7-FA39-426F-BCF0-DF869068A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4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Hola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Adios</a:t>
            </a:r>
            <a:endParaRPr lang="es-MX" smtClean="0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645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Latitude 3470</dc:creator>
  <cp:lastModifiedBy>Latitude 3470</cp:lastModifiedBy>
  <cp:revision>1</cp:revision>
  <dcterms:created xsi:type="dcterms:W3CDTF">2023-11-05T04:43:01Z</dcterms:created>
  <dcterms:modified xsi:type="dcterms:W3CDTF">2023-11-05T04:43:12Z</dcterms:modified>
</cp:coreProperties>
</file>