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1C52A-EB35-452D-B38A-9407D7D2B8AD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4119-0400-4E40-AED1-9F65DBBCD0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468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4119-0400-4E40-AED1-9F65DBBCD01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69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5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4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2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42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61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2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7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7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7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1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2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3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776EC6-7CCE-42A4-93A6-731DCB5BC438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E0DA-0AE8-4610-947D-2A58C5CB93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52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2763-0E7D-D2D7-A468-551F9CEB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Anti Mileage Fraud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5F782-F07D-CF81-DEB1-4A67F2489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r>
              <a:rPr lang="en-GB" sz="2000">
                <a:solidFill>
                  <a:srgbClr val="FFFFFF"/>
                </a:solidFill>
              </a:rPr>
              <a:t>Adam Cahill</a:t>
            </a:r>
          </a:p>
        </p:txBody>
      </p:sp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17DE5966-BB46-8495-5C92-C653D811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8EA5-9015-1912-1BFD-EE4713A3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2568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7C21-846F-9554-417A-0610811E0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1283"/>
            <a:ext cx="10515600" cy="2165680"/>
          </a:xfrm>
        </p:spPr>
        <p:txBody>
          <a:bodyPr/>
          <a:lstStyle/>
          <a:p>
            <a:r>
              <a:rPr lang="en-GB" dirty="0"/>
              <a:t>Where did I get the idea for the Anti Mileage Fraud System?</a:t>
            </a:r>
          </a:p>
          <a:p>
            <a:pPr lvl="1"/>
            <a:r>
              <a:rPr lang="en-GB" dirty="0"/>
              <a:t>Being apart of a team who investigated the problem within JLR as an undergrad.</a:t>
            </a:r>
          </a:p>
          <a:p>
            <a:pPr lvl="1"/>
            <a:r>
              <a:rPr lang="en-GB" dirty="0"/>
              <a:t>Family who have been a victim to mileage fraud in the second-hand market.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FC3DB-F475-9775-C6FA-8BED60D60E4F}"/>
              </a:ext>
            </a:extLst>
          </p:cNvPr>
          <p:cNvSpPr txBox="1">
            <a:spLocks/>
          </p:cNvSpPr>
          <p:nvPr/>
        </p:nvSpPr>
        <p:spPr>
          <a:xfrm>
            <a:off x="838200" y="14776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the purpose of an Anti Mileage Fraud System in a vehicle?</a:t>
            </a:r>
          </a:p>
          <a:p>
            <a:pPr lvl="1"/>
            <a:r>
              <a:rPr lang="en-GB" dirty="0"/>
              <a:t>Protect buyers in the second-hand automotive market.</a:t>
            </a:r>
          </a:p>
          <a:p>
            <a:pPr lvl="1"/>
            <a:r>
              <a:rPr lang="en-GB" dirty="0"/>
              <a:t>Prevent warranty fraud.</a:t>
            </a:r>
          </a:p>
          <a:p>
            <a:pPr lvl="1"/>
            <a:r>
              <a:rPr lang="en-GB" dirty="0"/>
              <a:t>Protect leasing companies.</a:t>
            </a:r>
          </a:p>
        </p:txBody>
      </p:sp>
    </p:spTree>
    <p:extLst>
      <p:ext uri="{BB962C8B-B14F-4D97-AF65-F5344CB8AC3E}">
        <p14:creationId xmlns:p14="http://schemas.microsoft.com/office/powerpoint/2010/main" val="354883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8D31-95C0-B428-6F79-0DE92AD5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AB2E-26FF-23CC-2A2D-7A1237BB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the list of features the final application will include:</a:t>
            </a:r>
          </a:p>
          <a:p>
            <a:pPr lvl="1"/>
            <a:r>
              <a:rPr lang="en-GB" dirty="0"/>
              <a:t>Accurate Mileage Logging.</a:t>
            </a:r>
          </a:p>
          <a:p>
            <a:pPr lvl="1"/>
            <a:r>
              <a:rPr lang="en-GB" dirty="0"/>
              <a:t>Tamper Detection.</a:t>
            </a:r>
          </a:p>
          <a:p>
            <a:pPr lvl="1"/>
            <a:r>
              <a:rPr lang="en-GB" dirty="0"/>
              <a:t>Safe Storage of Mileage Data.</a:t>
            </a:r>
          </a:p>
          <a:p>
            <a:pPr lvl="1"/>
            <a:r>
              <a:rPr lang="en-GB" dirty="0"/>
              <a:t>Data Integrity.</a:t>
            </a:r>
          </a:p>
          <a:p>
            <a:pPr lvl="1"/>
            <a:r>
              <a:rPr lang="en-GB" dirty="0"/>
              <a:t>Reporting Tampering Attempts.</a:t>
            </a:r>
          </a:p>
        </p:txBody>
      </p:sp>
    </p:spTree>
    <p:extLst>
      <p:ext uri="{BB962C8B-B14F-4D97-AF65-F5344CB8AC3E}">
        <p14:creationId xmlns:p14="http://schemas.microsoft.com/office/powerpoint/2010/main" val="157992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E4A0-5B98-F7DB-6793-8D3127C6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32275" cy="583781"/>
          </a:xfrm>
        </p:spPr>
        <p:txBody>
          <a:bodyPr>
            <a:normAutofit fontScale="90000"/>
          </a:bodyPr>
          <a:lstStyle/>
          <a:p>
            <a:r>
              <a:rPr lang="en-GB" dirty="0"/>
              <a:t>Context Diagram</a:t>
            </a:r>
          </a:p>
        </p:txBody>
      </p:sp>
      <p:pic>
        <p:nvPicPr>
          <p:cNvPr id="5" name="Content Placeholder 4" descr="A diagram of a computer">
            <a:extLst>
              <a:ext uri="{FF2B5EF4-FFF2-40B4-BE49-F238E27FC236}">
                <a16:creationId xmlns:a16="http://schemas.microsoft.com/office/drawing/2014/main" id="{28C656A8-9B46-0EF3-696D-68385F9E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178757"/>
            <a:ext cx="10967396" cy="5579644"/>
          </a:xfrm>
        </p:spPr>
      </p:pic>
    </p:spTree>
    <p:extLst>
      <p:ext uri="{BB962C8B-B14F-4D97-AF65-F5344CB8AC3E}">
        <p14:creationId xmlns:p14="http://schemas.microsoft.com/office/powerpoint/2010/main" val="203679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C151-9C32-6A0C-7F19-C25592F3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0454" cy="739056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BB33-E7C0-6830-C3B7-00E806B6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849" y="5454665"/>
            <a:ext cx="2027207" cy="1259456"/>
          </a:xfrm>
        </p:spPr>
        <p:txBody>
          <a:bodyPr numCol="1">
            <a:normAutofit lnSpcReduction="10000"/>
          </a:bodyPr>
          <a:lstStyle/>
          <a:p>
            <a:r>
              <a:rPr lang="en-GB" sz="2000" dirty="0" err="1"/>
              <a:t>CANoe</a:t>
            </a:r>
            <a:r>
              <a:rPr lang="en-GB" sz="2000" dirty="0"/>
              <a:t> 	</a:t>
            </a:r>
          </a:p>
          <a:p>
            <a:r>
              <a:rPr lang="en-GB" sz="2000" dirty="0"/>
              <a:t>CAPL Code</a:t>
            </a:r>
          </a:p>
          <a:p>
            <a:r>
              <a:rPr lang="en-GB" sz="2000" dirty="0"/>
              <a:t>CAN Bus</a:t>
            </a:r>
          </a:p>
        </p:txBody>
      </p:sp>
      <p:pic>
        <p:nvPicPr>
          <p:cNvPr id="5" name="Picture 4" descr="A diagram of a computer flowchart">
            <a:extLst>
              <a:ext uri="{FF2B5EF4-FFF2-40B4-BE49-F238E27FC236}">
                <a16:creationId xmlns:a16="http://schemas.microsoft.com/office/drawing/2014/main" id="{49DF149A-903B-6B6A-5E82-33F32C927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45" y="1170488"/>
            <a:ext cx="8982255" cy="41633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2266F9-020F-7F0C-AC9C-5A550A724C2C}"/>
              </a:ext>
            </a:extLst>
          </p:cNvPr>
          <p:cNvSpPr txBox="1">
            <a:spLocks/>
          </p:cNvSpPr>
          <p:nvPr/>
        </p:nvSpPr>
        <p:spPr>
          <a:xfrm>
            <a:off x="4155056" y="5443164"/>
            <a:ext cx="3881887" cy="125945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Ethernet Communication 	</a:t>
            </a:r>
          </a:p>
          <a:p>
            <a:r>
              <a:rPr lang="en-GB" sz="2000" dirty="0"/>
              <a:t>AWS Database</a:t>
            </a:r>
          </a:p>
          <a:p>
            <a:r>
              <a:rPr lang="en-GB" sz="2000" dirty="0"/>
              <a:t>RESTful API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7D79FC-4072-A609-4F75-4F83A0E3A705}"/>
              </a:ext>
            </a:extLst>
          </p:cNvPr>
          <p:cNvSpPr txBox="1">
            <a:spLocks/>
          </p:cNvSpPr>
          <p:nvPr/>
        </p:nvSpPr>
        <p:spPr>
          <a:xfrm>
            <a:off x="8036943" y="5454665"/>
            <a:ext cx="2027207" cy="125945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AES-128 	</a:t>
            </a:r>
          </a:p>
          <a:p>
            <a:r>
              <a:rPr lang="en-GB" sz="2000" dirty="0" err="1"/>
              <a:t>SecOC</a:t>
            </a:r>
            <a:endParaRPr lang="en-GB" sz="2000" dirty="0"/>
          </a:p>
          <a:p>
            <a:r>
              <a:rPr lang="en-GB" sz="2000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148021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F558-10A3-81FA-D3C9-2F65A26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88B6-53F4-BB4B-1F25-B2A30AF2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Elements Implemented:</a:t>
            </a:r>
          </a:p>
          <a:p>
            <a:pPr lvl="1"/>
            <a:r>
              <a:rPr lang="en-GB" dirty="0"/>
              <a:t>Simulation of Onboard System</a:t>
            </a:r>
          </a:p>
          <a:p>
            <a:pPr lvl="1"/>
            <a:r>
              <a:rPr lang="en-GB" dirty="0"/>
              <a:t>Can Bus network</a:t>
            </a:r>
          </a:p>
          <a:p>
            <a:pPr lvl="1"/>
            <a:r>
              <a:rPr lang="en-GB" dirty="0"/>
              <a:t>Offboard Communication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Summarise results/progress.</a:t>
            </a:r>
          </a:p>
        </p:txBody>
      </p:sp>
    </p:spTree>
    <p:extLst>
      <p:ext uri="{BB962C8B-B14F-4D97-AF65-F5344CB8AC3E}">
        <p14:creationId xmlns:p14="http://schemas.microsoft.com/office/powerpoint/2010/main" val="11148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C81F-F202-20F4-E80D-5AD9BBEF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18A7-FB94-F03C-FBC9-16EE2F93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  <a:p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5014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161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Century Gothic</vt:lpstr>
      <vt:lpstr>Wingdings 3</vt:lpstr>
      <vt:lpstr>Ion</vt:lpstr>
      <vt:lpstr>Anti Mileage Fraud System</vt:lpstr>
      <vt:lpstr>Introduction</vt:lpstr>
      <vt:lpstr>Functional Requirements</vt:lpstr>
      <vt:lpstr>Context Diagram</vt:lpstr>
      <vt:lpstr>Software Architecture</vt:lpstr>
      <vt:lpstr>Prototype Summary</vt:lpstr>
      <vt:lpstr>Prototype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Brendan Jackman</dc:creator>
  <cp:lastModifiedBy>(20097733) Adam Cahill</cp:lastModifiedBy>
  <cp:revision>7</cp:revision>
  <dcterms:created xsi:type="dcterms:W3CDTF">2024-11-19T12:17:56Z</dcterms:created>
  <dcterms:modified xsi:type="dcterms:W3CDTF">2024-12-01T20:17:09Z</dcterms:modified>
</cp:coreProperties>
</file>