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8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3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3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0F34-700C-4A17-9E28-02A617894374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D157-113B-4E46-90C7-BF8A5006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2" y="0"/>
            <a:ext cx="8522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Adam</dc:creator>
  <cp:lastModifiedBy>Adam</cp:lastModifiedBy>
  <cp:revision>1</cp:revision>
  <dcterms:created xsi:type="dcterms:W3CDTF">2017-05-26T13:18:02Z</dcterms:created>
  <dcterms:modified xsi:type="dcterms:W3CDTF">2017-05-26T13:20:49Z</dcterms:modified>
</cp:coreProperties>
</file>