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58" r:id="rId3"/>
    <p:sldId id="263" r:id="rId4"/>
    <p:sldId id="285" r:id="rId5"/>
    <p:sldId id="288" r:id="rId6"/>
    <p:sldId id="286" r:id="rId7"/>
    <p:sldId id="287" r:id="rId8"/>
    <p:sldId id="289" r:id="rId9"/>
    <p:sldId id="290" r:id="rId10"/>
    <p:sldId id="291" r:id="rId11"/>
    <p:sldId id="284" r:id="rId12"/>
    <p:sldId id="279" r:id="rId13"/>
    <p:sldId id="280" r:id="rId14"/>
    <p:sldId id="282" r:id="rId15"/>
    <p:sldId id="292" r:id="rId16"/>
    <p:sldId id="293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29824A5-C6D4-4CC1-94A8-7F44462AEF0C}">
          <p14:sldIdLst>
            <p14:sldId id="256"/>
            <p14:sldId id="258"/>
            <p14:sldId id="263"/>
            <p14:sldId id="285"/>
            <p14:sldId id="288"/>
            <p14:sldId id="286"/>
            <p14:sldId id="287"/>
            <p14:sldId id="289"/>
          </p14:sldIdLst>
        </p14:section>
        <p14:section name="Seção sem Título" id="{00F9AFED-A767-4599-8ED2-00FC0DC830D0}">
          <p14:sldIdLst>
            <p14:sldId id="290"/>
            <p14:sldId id="291"/>
            <p14:sldId id="284"/>
            <p14:sldId id="279"/>
            <p14:sldId id="280"/>
            <p14:sldId id="282"/>
            <p14:sldId id="292"/>
            <p14:sldId id="293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 snapToGrid="0">
      <p:cViewPr varScale="1">
        <p:scale>
          <a:sx n="51" d="100"/>
          <a:sy n="51" d="100"/>
        </p:scale>
        <p:origin x="7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D92482-2124-4458-A141-4711DD50A398}" type="doc">
      <dgm:prSet loTypeId="urn:microsoft.com/office/officeart/2005/8/layout/radial5" loCatId="relationship" qsTypeId="urn:microsoft.com/office/officeart/2005/8/quickstyle/3d1" qsCatId="3D" csTypeId="urn:microsoft.com/office/officeart/2005/8/colors/accent3_1" csCatId="accent3" phldr="1"/>
      <dgm:spPr/>
      <dgm:t>
        <a:bodyPr/>
        <a:lstStyle/>
        <a:p>
          <a:endParaRPr lang="pt-BR"/>
        </a:p>
      </dgm:t>
    </dgm:pt>
    <dgm:pt modelId="{EC5DFC0A-E5EB-4D4D-ACEA-CCF17D685F05}">
      <dgm:prSet phldrT="[Texto]"/>
      <dgm:spPr/>
      <dgm:t>
        <a:bodyPr/>
        <a:lstStyle/>
        <a:p>
          <a:endParaRPr lang="pt-BR" dirty="0"/>
        </a:p>
      </dgm:t>
    </dgm:pt>
    <dgm:pt modelId="{B130F168-997E-4390-B617-DEAA00B80D27}" type="parTrans" cxnId="{63E516C6-984D-4170-9DB4-D73DBBA7A241}">
      <dgm:prSet/>
      <dgm:spPr/>
      <dgm:t>
        <a:bodyPr/>
        <a:lstStyle/>
        <a:p>
          <a:endParaRPr lang="pt-BR"/>
        </a:p>
      </dgm:t>
    </dgm:pt>
    <dgm:pt modelId="{BD53766A-6517-4B2A-B2DF-4478443E2753}" type="sibTrans" cxnId="{63E516C6-984D-4170-9DB4-D73DBBA7A241}">
      <dgm:prSet/>
      <dgm:spPr/>
      <dgm:t>
        <a:bodyPr/>
        <a:lstStyle/>
        <a:p>
          <a:endParaRPr lang="pt-BR"/>
        </a:p>
      </dgm:t>
    </dgm:pt>
    <dgm:pt modelId="{E14466D9-F037-4B13-B879-F63B5DBF6936}">
      <dgm:prSet phldrT="[Texto]" phldr="1"/>
      <dgm:spPr/>
      <dgm:t>
        <a:bodyPr/>
        <a:lstStyle/>
        <a:p>
          <a:endParaRPr lang="pt-BR"/>
        </a:p>
      </dgm:t>
    </dgm:pt>
    <dgm:pt modelId="{DA952085-504E-47D3-B636-897BE12CD484}" type="parTrans" cxnId="{DD9EB3C2-60D8-4F26-B89E-1AF7894D55FF}">
      <dgm:prSet/>
      <dgm:spPr/>
      <dgm:t>
        <a:bodyPr/>
        <a:lstStyle/>
        <a:p>
          <a:endParaRPr lang="pt-BR"/>
        </a:p>
      </dgm:t>
    </dgm:pt>
    <dgm:pt modelId="{81246618-7D1E-4E17-8083-8518B4E3CCE0}" type="sibTrans" cxnId="{DD9EB3C2-60D8-4F26-B89E-1AF7894D55FF}">
      <dgm:prSet/>
      <dgm:spPr/>
      <dgm:t>
        <a:bodyPr/>
        <a:lstStyle/>
        <a:p>
          <a:endParaRPr lang="pt-BR"/>
        </a:p>
      </dgm:t>
    </dgm:pt>
    <dgm:pt modelId="{748C4407-264E-41F1-946A-C9701E097029}">
      <dgm:prSet phldrT="[Texto]" phldr="1"/>
      <dgm:spPr/>
      <dgm:t>
        <a:bodyPr/>
        <a:lstStyle/>
        <a:p>
          <a:endParaRPr lang="pt-BR"/>
        </a:p>
      </dgm:t>
    </dgm:pt>
    <dgm:pt modelId="{5513DE06-462E-4E5A-81DE-4D6A70FED71B}" type="parTrans" cxnId="{4046303A-1394-47F4-83AA-8A3128218174}">
      <dgm:prSet/>
      <dgm:spPr/>
      <dgm:t>
        <a:bodyPr/>
        <a:lstStyle/>
        <a:p>
          <a:endParaRPr lang="pt-BR"/>
        </a:p>
      </dgm:t>
    </dgm:pt>
    <dgm:pt modelId="{C2C0E956-F4DC-48DD-96A3-CA6DC18505A2}" type="sibTrans" cxnId="{4046303A-1394-47F4-83AA-8A3128218174}">
      <dgm:prSet/>
      <dgm:spPr/>
      <dgm:t>
        <a:bodyPr/>
        <a:lstStyle/>
        <a:p>
          <a:endParaRPr lang="pt-BR"/>
        </a:p>
      </dgm:t>
    </dgm:pt>
    <dgm:pt modelId="{0FA439EB-2D3C-4D2F-9A89-1E9D181531A2}">
      <dgm:prSet phldrT="[Texto]" phldr="1"/>
      <dgm:spPr/>
      <dgm:t>
        <a:bodyPr/>
        <a:lstStyle/>
        <a:p>
          <a:endParaRPr lang="pt-BR"/>
        </a:p>
      </dgm:t>
    </dgm:pt>
    <dgm:pt modelId="{5E30D429-E5B7-423A-AE00-C45F0228DB77}" type="parTrans" cxnId="{A0143914-4864-4D84-AE40-3DBBDAA194DD}">
      <dgm:prSet/>
      <dgm:spPr/>
      <dgm:t>
        <a:bodyPr/>
        <a:lstStyle/>
        <a:p>
          <a:endParaRPr lang="pt-BR"/>
        </a:p>
      </dgm:t>
    </dgm:pt>
    <dgm:pt modelId="{FAB959C4-8275-47CE-98D5-7639169459B0}" type="sibTrans" cxnId="{A0143914-4864-4D84-AE40-3DBBDAA194DD}">
      <dgm:prSet/>
      <dgm:spPr/>
      <dgm:t>
        <a:bodyPr/>
        <a:lstStyle/>
        <a:p>
          <a:endParaRPr lang="pt-BR"/>
        </a:p>
      </dgm:t>
    </dgm:pt>
    <dgm:pt modelId="{45B68463-7D31-4D29-92DE-8695B8024C32}">
      <dgm:prSet phldrT="[Texto]" phldr="1"/>
      <dgm:spPr/>
      <dgm:t>
        <a:bodyPr/>
        <a:lstStyle/>
        <a:p>
          <a:endParaRPr lang="pt-BR" dirty="0"/>
        </a:p>
      </dgm:t>
    </dgm:pt>
    <dgm:pt modelId="{7BD4B06E-515D-47F5-89DB-82364E1E910A}" type="parTrans" cxnId="{39B1B7A5-3EBB-431A-8E35-04BC26874915}">
      <dgm:prSet/>
      <dgm:spPr/>
      <dgm:t>
        <a:bodyPr/>
        <a:lstStyle/>
        <a:p>
          <a:endParaRPr lang="pt-BR"/>
        </a:p>
      </dgm:t>
    </dgm:pt>
    <dgm:pt modelId="{75EC2F65-4D93-4258-B528-3BE55D878193}" type="sibTrans" cxnId="{39B1B7A5-3EBB-431A-8E35-04BC26874915}">
      <dgm:prSet/>
      <dgm:spPr/>
      <dgm:t>
        <a:bodyPr/>
        <a:lstStyle/>
        <a:p>
          <a:endParaRPr lang="pt-BR"/>
        </a:p>
      </dgm:t>
    </dgm:pt>
    <dgm:pt modelId="{F0C91333-FE56-44E4-ACC3-DA683EE8326D}" type="pres">
      <dgm:prSet presAssocID="{6CD92482-2124-4458-A141-4711DD50A39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CE608B4-7ADA-46CF-993A-9F76491F8F84}" type="pres">
      <dgm:prSet presAssocID="{EC5DFC0A-E5EB-4D4D-ACEA-CCF17D685F05}" presName="centerShape" presStyleLbl="node0" presStyleIdx="0" presStyleCnt="1"/>
      <dgm:spPr/>
      <dgm:t>
        <a:bodyPr/>
        <a:lstStyle/>
        <a:p>
          <a:endParaRPr lang="pt-BR"/>
        </a:p>
      </dgm:t>
    </dgm:pt>
    <dgm:pt modelId="{79AC5E03-684C-43F5-A59E-35CA7F00B029}" type="pres">
      <dgm:prSet presAssocID="{DA952085-504E-47D3-B636-897BE12CD484}" presName="parTrans" presStyleLbl="sibTrans2D1" presStyleIdx="0" presStyleCnt="4"/>
      <dgm:spPr/>
      <dgm:t>
        <a:bodyPr/>
        <a:lstStyle/>
        <a:p>
          <a:endParaRPr lang="pt-BR"/>
        </a:p>
      </dgm:t>
    </dgm:pt>
    <dgm:pt modelId="{8037281D-3C02-41D7-8ED5-633101A2A847}" type="pres">
      <dgm:prSet presAssocID="{DA952085-504E-47D3-B636-897BE12CD484}" presName="connectorText" presStyleLbl="sibTrans2D1" presStyleIdx="0" presStyleCnt="4"/>
      <dgm:spPr/>
      <dgm:t>
        <a:bodyPr/>
        <a:lstStyle/>
        <a:p>
          <a:endParaRPr lang="pt-BR"/>
        </a:p>
      </dgm:t>
    </dgm:pt>
    <dgm:pt modelId="{3840ECFA-DDD0-4F7C-83C4-9F708814D074}" type="pres">
      <dgm:prSet presAssocID="{E14466D9-F037-4B13-B879-F63B5DBF693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C9E16A7-01F9-481B-9651-6B07D3757B9D}" type="pres">
      <dgm:prSet presAssocID="{5513DE06-462E-4E5A-81DE-4D6A70FED71B}" presName="parTrans" presStyleLbl="sibTrans2D1" presStyleIdx="1" presStyleCnt="4"/>
      <dgm:spPr/>
      <dgm:t>
        <a:bodyPr/>
        <a:lstStyle/>
        <a:p>
          <a:endParaRPr lang="pt-BR"/>
        </a:p>
      </dgm:t>
    </dgm:pt>
    <dgm:pt modelId="{197C9C94-28A9-45C3-B3C1-FD4A2C02D372}" type="pres">
      <dgm:prSet presAssocID="{5513DE06-462E-4E5A-81DE-4D6A70FED71B}" presName="connectorText" presStyleLbl="sibTrans2D1" presStyleIdx="1" presStyleCnt="4"/>
      <dgm:spPr/>
      <dgm:t>
        <a:bodyPr/>
        <a:lstStyle/>
        <a:p>
          <a:endParaRPr lang="pt-BR"/>
        </a:p>
      </dgm:t>
    </dgm:pt>
    <dgm:pt modelId="{1FF552EC-F3C9-4D11-942B-3A2923647A8A}" type="pres">
      <dgm:prSet presAssocID="{748C4407-264E-41F1-946A-C9701E09702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697D30C-2A44-4D3A-84EF-6C5CEF25E0D7}" type="pres">
      <dgm:prSet presAssocID="{5E30D429-E5B7-423A-AE00-C45F0228DB77}" presName="parTrans" presStyleLbl="sibTrans2D1" presStyleIdx="2" presStyleCnt="4"/>
      <dgm:spPr/>
      <dgm:t>
        <a:bodyPr/>
        <a:lstStyle/>
        <a:p>
          <a:endParaRPr lang="pt-BR"/>
        </a:p>
      </dgm:t>
    </dgm:pt>
    <dgm:pt modelId="{8090F69C-CE82-4A48-9C04-E32B624E0D25}" type="pres">
      <dgm:prSet presAssocID="{5E30D429-E5B7-423A-AE00-C45F0228DB77}" presName="connectorText" presStyleLbl="sibTrans2D1" presStyleIdx="2" presStyleCnt="4"/>
      <dgm:spPr/>
      <dgm:t>
        <a:bodyPr/>
        <a:lstStyle/>
        <a:p>
          <a:endParaRPr lang="pt-BR"/>
        </a:p>
      </dgm:t>
    </dgm:pt>
    <dgm:pt modelId="{AC541C0E-F73D-4D12-BCAB-045A0C4860C0}" type="pres">
      <dgm:prSet presAssocID="{0FA439EB-2D3C-4D2F-9A89-1E9D181531A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377BC0E-1C0C-498F-9712-02AB3BCCC940}" type="pres">
      <dgm:prSet presAssocID="{7BD4B06E-515D-47F5-89DB-82364E1E910A}" presName="parTrans" presStyleLbl="sibTrans2D1" presStyleIdx="3" presStyleCnt="4"/>
      <dgm:spPr/>
      <dgm:t>
        <a:bodyPr/>
        <a:lstStyle/>
        <a:p>
          <a:endParaRPr lang="pt-BR"/>
        </a:p>
      </dgm:t>
    </dgm:pt>
    <dgm:pt modelId="{359F5663-8428-4E06-9685-A5906B51F725}" type="pres">
      <dgm:prSet presAssocID="{7BD4B06E-515D-47F5-89DB-82364E1E910A}" presName="connectorText" presStyleLbl="sibTrans2D1" presStyleIdx="3" presStyleCnt="4"/>
      <dgm:spPr/>
      <dgm:t>
        <a:bodyPr/>
        <a:lstStyle/>
        <a:p>
          <a:endParaRPr lang="pt-BR"/>
        </a:p>
      </dgm:t>
    </dgm:pt>
    <dgm:pt modelId="{1008649E-5F85-4981-8EBD-188EBDCF1BE3}" type="pres">
      <dgm:prSet presAssocID="{45B68463-7D31-4D29-92DE-8695B8024C3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D59A166-AB59-4D08-91B7-3A04F14587E4}" type="presOf" srcId="{6CD92482-2124-4458-A141-4711DD50A398}" destId="{F0C91333-FE56-44E4-ACC3-DA683EE8326D}" srcOrd="0" destOrd="0" presId="urn:microsoft.com/office/officeart/2005/8/layout/radial5"/>
    <dgm:cxn modelId="{32EF9C91-4CDC-4ACE-89EE-0F3C1FEAA732}" type="presOf" srcId="{5513DE06-462E-4E5A-81DE-4D6A70FED71B}" destId="{197C9C94-28A9-45C3-B3C1-FD4A2C02D372}" srcOrd="1" destOrd="0" presId="urn:microsoft.com/office/officeart/2005/8/layout/radial5"/>
    <dgm:cxn modelId="{0A49BCA7-BCF1-4EC7-90D2-540BFD2B2315}" type="presOf" srcId="{5E30D429-E5B7-423A-AE00-C45F0228DB77}" destId="{8090F69C-CE82-4A48-9C04-E32B624E0D25}" srcOrd="1" destOrd="0" presId="urn:microsoft.com/office/officeart/2005/8/layout/radial5"/>
    <dgm:cxn modelId="{C307F88B-8927-458B-86FF-01292CAA6C20}" type="presOf" srcId="{EC5DFC0A-E5EB-4D4D-ACEA-CCF17D685F05}" destId="{DCE608B4-7ADA-46CF-993A-9F76491F8F84}" srcOrd="0" destOrd="0" presId="urn:microsoft.com/office/officeart/2005/8/layout/radial5"/>
    <dgm:cxn modelId="{C1DBBA8D-8757-4DAB-99F5-5CE196E96F05}" type="presOf" srcId="{7BD4B06E-515D-47F5-89DB-82364E1E910A}" destId="{8377BC0E-1C0C-498F-9712-02AB3BCCC940}" srcOrd="0" destOrd="0" presId="urn:microsoft.com/office/officeart/2005/8/layout/radial5"/>
    <dgm:cxn modelId="{39B1B7A5-3EBB-431A-8E35-04BC26874915}" srcId="{EC5DFC0A-E5EB-4D4D-ACEA-CCF17D685F05}" destId="{45B68463-7D31-4D29-92DE-8695B8024C32}" srcOrd="3" destOrd="0" parTransId="{7BD4B06E-515D-47F5-89DB-82364E1E910A}" sibTransId="{75EC2F65-4D93-4258-B528-3BE55D878193}"/>
    <dgm:cxn modelId="{D1E5643D-4186-4878-B221-7269B698FA29}" type="presOf" srcId="{748C4407-264E-41F1-946A-C9701E097029}" destId="{1FF552EC-F3C9-4D11-942B-3A2923647A8A}" srcOrd="0" destOrd="0" presId="urn:microsoft.com/office/officeart/2005/8/layout/radial5"/>
    <dgm:cxn modelId="{8A056A92-3A43-4C21-8416-3E3F456800CB}" type="presOf" srcId="{45B68463-7D31-4D29-92DE-8695B8024C32}" destId="{1008649E-5F85-4981-8EBD-188EBDCF1BE3}" srcOrd="0" destOrd="0" presId="urn:microsoft.com/office/officeart/2005/8/layout/radial5"/>
    <dgm:cxn modelId="{E598689D-4A46-4595-A2A6-EC791F8077E1}" type="presOf" srcId="{5E30D429-E5B7-423A-AE00-C45F0228DB77}" destId="{B697D30C-2A44-4D3A-84EF-6C5CEF25E0D7}" srcOrd="0" destOrd="0" presId="urn:microsoft.com/office/officeart/2005/8/layout/radial5"/>
    <dgm:cxn modelId="{CEFD8089-29EC-498D-93CC-82AB38542884}" type="presOf" srcId="{DA952085-504E-47D3-B636-897BE12CD484}" destId="{8037281D-3C02-41D7-8ED5-633101A2A847}" srcOrd="1" destOrd="0" presId="urn:microsoft.com/office/officeart/2005/8/layout/radial5"/>
    <dgm:cxn modelId="{63E516C6-984D-4170-9DB4-D73DBBA7A241}" srcId="{6CD92482-2124-4458-A141-4711DD50A398}" destId="{EC5DFC0A-E5EB-4D4D-ACEA-CCF17D685F05}" srcOrd="0" destOrd="0" parTransId="{B130F168-997E-4390-B617-DEAA00B80D27}" sibTransId="{BD53766A-6517-4B2A-B2DF-4478443E2753}"/>
    <dgm:cxn modelId="{577F8706-FC2E-43E9-9F89-1783C1FF3B6D}" type="presOf" srcId="{0FA439EB-2D3C-4D2F-9A89-1E9D181531A2}" destId="{AC541C0E-F73D-4D12-BCAB-045A0C4860C0}" srcOrd="0" destOrd="0" presId="urn:microsoft.com/office/officeart/2005/8/layout/radial5"/>
    <dgm:cxn modelId="{1E26579C-7A2A-49C6-BA23-FBA97D8C6ADE}" type="presOf" srcId="{DA952085-504E-47D3-B636-897BE12CD484}" destId="{79AC5E03-684C-43F5-A59E-35CA7F00B029}" srcOrd="0" destOrd="0" presId="urn:microsoft.com/office/officeart/2005/8/layout/radial5"/>
    <dgm:cxn modelId="{5418799D-A48B-4EF3-B4AF-21CCD85898C0}" type="presOf" srcId="{E14466D9-F037-4B13-B879-F63B5DBF6936}" destId="{3840ECFA-DDD0-4F7C-83C4-9F708814D074}" srcOrd="0" destOrd="0" presId="urn:microsoft.com/office/officeart/2005/8/layout/radial5"/>
    <dgm:cxn modelId="{38EFB103-27AA-4382-BCEA-2FE01C5D9545}" type="presOf" srcId="{7BD4B06E-515D-47F5-89DB-82364E1E910A}" destId="{359F5663-8428-4E06-9685-A5906B51F725}" srcOrd="1" destOrd="0" presId="urn:microsoft.com/office/officeart/2005/8/layout/radial5"/>
    <dgm:cxn modelId="{75FC27FB-5DCB-41C8-A83A-352745747602}" type="presOf" srcId="{5513DE06-462E-4E5A-81DE-4D6A70FED71B}" destId="{3C9E16A7-01F9-481B-9651-6B07D3757B9D}" srcOrd="0" destOrd="0" presId="urn:microsoft.com/office/officeart/2005/8/layout/radial5"/>
    <dgm:cxn modelId="{4046303A-1394-47F4-83AA-8A3128218174}" srcId="{EC5DFC0A-E5EB-4D4D-ACEA-CCF17D685F05}" destId="{748C4407-264E-41F1-946A-C9701E097029}" srcOrd="1" destOrd="0" parTransId="{5513DE06-462E-4E5A-81DE-4D6A70FED71B}" sibTransId="{C2C0E956-F4DC-48DD-96A3-CA6DC18505A2}"/>
    <dgm:cxn modelId="{DD9EB3C2-60D8-4F26-B89E-1AF7894D55FF}" srcId="{EC5DFC0A-E5EB-4D4D-ACEA-CCF17D685F05}" destId="{E14466D9-F037-4B13-B879-F63B5DBF6936}" srcOrd="0" destOrd="0" parTransId="{DA952085-504E-47D3-B636-897BE12CD484}" sibTransId="{81246618-7D1E-4E17-8083-8518B4E3CCE0}"/>
    <dgm:cxn modelId="{A0143914-4864-4D84-AE40-3DBBDAA194DD}" srcId="{EC5DFC0A-E5EB-4D4D-ACEA-CCF17D685F05}" destId="{0FA439EB-2D3C-4D2F-9A89-1E9D181531A2}" srcOrd="2" destOrd="0" parTransId="{5E30D429-E5B7-423A-AE00-C45F0228DB77}" sibTransId="{FAB959C4-8275-47CE-98D5-7639169459B0}"/>
    <dgm:cxn modelId="{2656CF3C-E649-4FE2-AC91-D9223B6F2AED}" type="presParOf" srcId="{F0C91333-FE56-44E4-ACC3-DA683EE8326D}" destId="{DCE608B4-7ADA-46CF-993A-9F76491F8F84}" srcOrd="0" destOrd="0" presId="urn:microsoft.com/office/officeart/2005/8/layout/radial5"/>
    <dgm:cxn modelId="{DBC32850-074E-43C1-A18B-FDD324C4EBEB}" type="presParOf" srcId="{F0C91333-FE56-44E4-ACC3-DA683EE8326D}" destId="{79AC5E03-684C-43F5-A59E-35CA7F00B029}" srcOrd="1" destOrd="0" presId="urn:microsoft.com/office/officeart/2005/8/layout/radial5"/>
    <dgm:cxn modelId="{DCE83CCF-E8BB-4F3A-945B-A2D3CDF4920C}" type="presParOf" srcId="{79AC5E03-684C-43F5-A59E-35CA7F00B029}" destId="{8037281D-3C02-41D7-8ED5-633101A2A847}" srcOrd="0" destOrd="0" presId="urn:microsoft.com/office/officeart/2005/8/layout/radial5"/>
    <dgm:cxn modelId="{05C5FA69-5E55-4ABB-A76C-82526E4FD928}" type="presParOf" srcId="{F0C91333-FE56-44E4-ACC3-DA683EE8326D}" destId="{3840ECFA-DDD0-4F7C-83C4-9F708814D074}" srcOrd="2" destOrd="0" presId="urn:microsoft.com/office/officeart/2005/8/layout/radial5"/>
    <dgm:cxn modelId="{0CB07D7E-9491-4926-B4ED-CF934300E617}" type="presParOf" srcId="{F0C91333-FE56-44E4-ACC3-DA683EE8326D}" destId="{3C9E16A7-01F9-481B-9651-6B07D3757B9D}" srcOrd="3" destOrd="0" presId="urn:microsoft.com/office/officeart/2005/8/layout/radial5"/>
    <dgm:cxn modelId="{5CE818B8-792C-460C-9029-4DF433F0C50B}" type="presParOf" srcId="{3C9E16A7-01F9-481B-9651-6B07D3757B9D}" destId="{197C9C94-28A9-45C3-B3C1-FD4A2C02D372}" srcOrd="0" destOrd="0" presId="urn:microsoft.com/office/officeart/2005/8/layout/radial5"/>
    <dgm:cxn modelId="{8A29D147-D035-4F4C-AD52-6C53B43E0BD3}" type="presParOf" srcId="{F0C91333-FE56-44E4-ACC3-DA683EE8326D}" destId="{1FF552EC-F3C9-4D11-942B-3A2923647A8A}" srcOrd="4" destOrd="0" presId="urn:microsoft.com/office/officeart/2005/8/layout/radial5"/>
    <dgm:cxn modelId="{93664733-0894-403B-8250-C353A36499A5}" type="presParOf" srcId="{F0C91333-FE56-44E4-ACC3-DA683EE8326D}" destId="{B697D30C-2A44-4D3A-84EF-6C5CEF25E0D7}" srcOrd="5" destOrd="0" presId="urn:microsoft.com/office/officeart/2005/8/layout/radial5"/>
    <dgm:cxn modelId="{AD9534DD-1A3A-4D8A-85EB-594FE2ED7931}" type="presParOf" srcId="{B697D30C-2A44-4D3A-84EF-6C5CEF25E0D7}" destId="{8090F69C-CE82-4A48-9C04-E32B624E0D25}" srcOrd="0" destOrd="0" presId="urn:microsoft.com/office/officeart/2005/8/layout/radial5"/>
    <dgm:cxn modelId="{5076ADAF-EA50-4BA5-A5F7-0BE569FCA05F}" type="presParOf" srcId="{F0C91333-FE56-44E4-ACC3-DA683EE8326D}" destId="{AC541C0E-F73D-4D12-BCAB-045A0C4860C0}" srcOrd="6" destOrd="0" presId="urn:microsoft.com/office/officeart/2005/8/layout/radial5"/>
    <dgm:cxn modelId="{085654F0-6309-4225-A758-224F2E2E59CA}" type="presParOf" srcId="{F0C91333-FE56-44E4-ACC3-DA683EE8326D}" destId="{8377BC0E-1C0C-498F-9712-02AB3BCCC940}" srcOrd="7" destOrd="0" presId="urn:microsoft.com/office/officeart/2005/8/layout/radial5"/>
    <dgm:cxn modelId="{CA80A971-A883-41D6-B4D0-5C6077C929AD}" type="presParOf" srcId="{8377BC0E-1C0C-498F-9712-02AB3BCCC940}" destId="{359F5663-8428-4E06-9685-A5906B51F725}" srcOrd="0" destOrd="0" presId="urn:microsoft.com/office/officeart/2005/8/layout/radial5"/>
    <dgm:cxn modelId="{7385E341-01E3-482A-9228-1148270F0EFD}" type="presParOf" srcId="{F0C91333-FE56-44E4-ACC3-DA683EE8326D}" destId="{1008649E-5F85-4981-8EBD-188EBDCF1BE3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24A54-57D2-4178-9A07-50E0FCBC1728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E84B6-0EDA-41EE-A5BC-F84BFC000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105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84B6-0EDA-41EE-A5BC-F84BFC00071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69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Falar que através dos nossos sistemas agente idealiza proporcionar estes pontos aos usuários. E na transição dar uma gancho na</a:t>
            </a:r>
            <a:r>
              <a:rPr lang="pt-BR" baseline="0" dirty="0" smtClean="0"/>
              <a:t> parte física. Pensamos em automatizar uma cabine. Vender a ideia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84B6-0EDA-41EE-A5BC-F84BFC00071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376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Estrutura E para isso</a:t>
            </a:r>
            <a:r>
              <a:rPr lang="pt-BR" baseline="0" dirty="0" smtClean="0"/>
              <a:t> tivemos que montar esta cabine com as dimensões. </a:t>
            </a:r>
            <a:r>
              <a:rPr lang="pt-BR" baseline="0" dirty="0" err="1" smtClean="0"/>
              <a:t>Modalagem:Fazer</a:t>
            </a:r>
            <a:r>
              <a:rPr lang="pt-BR" baseline="0" dirty="0" smtClean="0"/>
              <a:t> protótipo para fazer Testes e simulações, corrente agua, porta.  no </a:t>
            </a:r>
            <a:r>
              <a:rPr lang="pt-BR" baseline="0" dirty="0" err="1" smtClean="0"/>
              <a:t>proteus</a:t>
            </a:r>
            <a:r>
              <a:rPr lang="pt-BR" baseline="0" dirty="0" smtClean="0"/>
              <a:t> . Entrar cronograma. Simulação e parte física. Ensaio pratico. </a:t>
            </a:r>
            <a:r>
              <a:rPr lang="pt-BR" baseline="0" dirty="0" err="1" smtClean="0"/>
              <a:t>MOntagem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84B6-0EDA-41EE-A5BC-F84BFC00071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684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Logicos</a:t>
            </a:r>
            <a:r>
              <a:rPr lang="pt-BR" dirty="0" smtClean="0"/>
              <a:t> ( controles</a:t>
            </a:r>
            <a:r>
              <a:rPr lang="pt-BR" baseline="0" dirty="0" smtClean="0"/>
              <a:t> ) físico() integração com usuário()</a:t>
            </a:r>
            <a:r>
              <a:rPr lang="pt-BR" dirty="0" smtClean="0"/>
              <a:t>São os</a:t>
            </a:r>
            <a:r>
              <a:rPr lang="pt-BR" baseline="0" dirty="0" smtClean="0"/>
              <a:t> sistemas </a:t>
            </a:r>
            <a:r>
              <a:rPr lang="pt-BR" baseline="0" dirty="0" err="1" smtClean="0"/>
              <a:t>microcontrolados</a:t>
            </a:r>
            <a:r>
              <a:rPr lang="pt-BR" baseline="0" dirty="0" smtClean="0"/>
              <a:t> e são juntos, ideias de organismo. Integração do meio físico e logico. Layout que integre. Fazer dinâmica, COLOCAR GERENCIADOR DO CONTROLADOR de sistemas no meio que é o controlados.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84B6-0EDA-41EE-A5BC-F84BFC00071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29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Fazer link</a:t>
            </a:r>
            <a:r>
              <a:rPr lang="pt-BR" baseline="0" dirty="0" smtClean="0"/>
              <a:t> com este slide central e vai andando com ele.</a:t>
            </a:r>
            <a:endParaRPr lang="pt-BR" dirty="0" smtClean="0"/>
          </a:p>
          <a:p>
            <a:r>
              <a:rPr lang="pt-BR" dirty="0" smtClean="0"/>
              <a:t>Comandos físicos : botões com braile/ comando de voz / web/touchscreen. Sistema</a:t>
            </a:r>
            <a:r>
              <a:rPr lang="pt-BR" baseline="0" dirty="0" smtClean="0"/>
              <a:t> visual: alto falante/ braile/web/aplicativo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84B6-0EDA-41EE-A5BC-F84BFC00071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419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Diferença</a:t>
            </a:r>
            <a:r>
              <a:rPr lang="pt-BR" baseline="0" dirty="0" smtClean="0"/>
              <a:t> de um para outro é </a:t>
            </a:r>
            <a:r>
              <a:rPr lang="pt-BR" baseline="0" dirty="0" err="1" smtClean="0"/>
              <a:t>so</a:t>
            </a:r>
            <a:r>
              <a:rPr lang="pt-BR" baseline="0" dirty="0" smtClean="0"/>
              <a:t> conexão de internet um com conexão serial física e outra da rede.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84B6-0EDA-41EE-A5BC-F84BFC00071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16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6583" y="571501"/>
            <a:ext cx="11304558" cy="320040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sz="6000" dirty="0" smtClean="0"/>
              <a:t>Automação de um </a:t>
            </a:r>
            <a:r>
              <a:rPr lang="pt-BR" sz="6000" smtClean="0"/>
              <a:t>Protótipo de Elevador </a:t>
            </a:r>
            <a:r>
              <a:rPr lang="pt-BR" sz="6000" dirty="0" smtClean="0"/>
              <a:t>Residencial destinado às Pessoas com deficiências e Idosos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1872" y="4051300"/>
            <a:ext cx="10417510" cy="2400300"/>
          </a:xfrm>
        </p:spPr>
        <p:txBody>
          <a:bodyPr>
            <a:normAutofit lnSpcReduction="10000"/>
          </a:bodyPr>
          <a:lstStyle/>
          <a:p>
            <a:pPr algn="r"/>
            <a:r>
              <a:rPr lang="pt-BR" dirty="0" smtClean="0"/>
              <a:t>Adamson Campos Silva</a:t>
            </a:r>
          </a:p>
          <a:p>
            <a:pPr algn="r"/>
            <a:r>
              <a:rPr lang="pt-BR" dirty="0" smtClean="0"/>
              <a:t>Daniele Nonato da Silva Paulino</a:t>
            </a:r>
          </a:p>
          <a:p>
            <a:pPr algn="r"/>
            <a:r>
              <a:rPr lang="pt-BR" dirty="0" smtClean="0"/>
              <a:t>Leandro Braz de Sousa</a:t>
            </a:r>
          </a:p>
          <a:p>
            <a:pPr algn="r"/>
            <a:r>
              <a:rPr lang="pt-BR" dirty="0" smtClean="0"/>
              <a:t>Nilson Ricardo Santiago Pereira </a:t>
            </a:r>
          </a:p>
          <a:p>
            <a:pPr algn="r"/>
            <a:r>
              <a:rPr lang="pt-BR" dirty="0" smtClean="0"/>
              <a:t>Orientador: Prof. </a:t>
            </a:r>
            <a:r>
              <a:rPr lang="pt-BR" dirty="0" err="1" smtClean="0"/>
              <a:t>D.Sc</a:t>
            </a:r>
            <a:r>
              <a:rPr lang="pt-BR" dirty="0" smtClean="0"/>
              <a:t> Péricles Guedes Alves </a:t>
            </a:r>
            <a:endParaRPr lang="pt-BR" dirty="0"/>
          </a:p>
        </p:txBody>
      </p:sp>
      <p:pic>
        <p:nvPicPr>
          <p:cNvPr id="5" name="Picture 189" descr="C:\Users\Lucas\Desktop\logo-unifo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8666" y="110458"/>
            <a:ext cx="3292475" cy="1296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54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186546" y="-27714"/>
            <a:ext cx="9157854" cy="1142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Tecnologia Assistiva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745672" y="1981200"/>
            <a:ext cx="8263959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 smtClean="0"/>
              <a:t>Aplicativo Local Móvel</a:t>
            </a:r>
            <a:endParaRPr lang="pt-BR" sz="36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218218" y="2826327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Colocar vídeo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0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200400" y="-27714"/>
            <a:ext cx="9143999" cy="1094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Tecnologia Assistiva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940744" y="1935571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 smtClean="0"/>
              <a:t>Comando de Voz</a:t>
            </a:r>
            <a:endParaRPr lang="pt-BR" sz="3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7072469" y="2784763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Colocar </a:t>
            </a:r>
            <a:r>
              <a:rPr lang="pt-BR" dirty="0" err="1" smtClean="0"/>
              <a:t>video</a:t>
            </a:r>
            <a:endParaRPr lang="pt-BR" dirty="0"/>
          </a:p>
        </p:txBody>
      </p:sp>
      <p:pic>
        <p:nvPicPr>
          <p:cNvPr id="8" name="Espaço Reservado para Conteúdo 7" descr="http://www.elechouse.com/elechouse/images/product/VR3/VR3-3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90" y="3667665"/>
            <a:ext cx="6470073" cy="2289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666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158836" y="-27714"/>
            <a:ext cx="9185563" cy="1149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Tecnologia Assistiva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773382" y="1981200"/>
            <a:ext cx="823625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 smtClean="0"/>
              <a:t>Display touchscreen </a:t>
            </a:r>
            <a:endParaRPr lang="pt-BR" sz="3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218218" y="2826327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Colocar </a:t>
            </a:r>
            <a:r>
              <a:rPr lang="pt-BR" dirty="0" err="1" smtClean="0"/>
              <a:t>video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27" y="2521597"/>
            <a:ext cx="55626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158836" y="-27714"/>
            <a:ext cx="9185564" cy="1213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Tecnologia Assistiva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828800" y="1981200"/>
            <a:ext cx="818083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 smtClean="0"/>
              <a:t>Comunicação com Alto falante</a:t>
            </a:r>
            <a:endParaRPr lang="pt-BR" sz="36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218218" y="2826327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Colocar </a:t>
            </a:r>
            <a:r>
              <a:rPr lang="pt-BR" dirty="0" err="1" smtClean="0"/>
              <a:t>video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3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186546" y="-27714"/>
            <a:ext cx="9157854" cy="1142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Tecnologia Assistiva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745672" y="1981200"/>
            <a:ext cx="8263959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 smtClean="0"/>
              <a:t>Botões em Braile</a:t>
            </a:r>
            <a:endParaRPr lang="pt-BR" sz="36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218218" y="2826327"/>
            <a:ext cx="200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Colocar vídeo/</a:t>
            </a:r>
            <a:r>
              <a:rPr lang="pt-BR" dirty="0" err="1" smtClean="0"/>
              <a:t>botao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17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186546" y="-27714"/>
            <a:ext cx="9157854" cy="1142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Tecnologia Assistiva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745672" y="1981200"/>
            <a:ext cx="8263959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 smtClean="0"/>
              <a:t>Botões em Braile</a:t>
            </a:r>
            <a:endParaRPr lang="pt-BR" sz="36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218218" y="2826327"/>
            <a:ext cx="200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Colocar vídeo/</a:t>
            </a:r>
            <a:r>
              <a:rPr lang="pt-BR" dirty="0" err="1" smtClean="0"/>
              <a:t>botao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1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186546" y="-27714"/>
            <a:ext cx="9157854" cy="1142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-104931" y="2344088"/>
            <a:ext cx="10538085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r">
              <a:lnSpc>
                <a:spcPct val="150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“Para as pessoas sem deficiência, a tecnologia torna as coisas mais fáceis.</a:t>
            </a:r>
          </a:p>
          <a:p>
            <a:pPr indent="450215" algn="r">
              <a:lnSpc>
                <a:spcPct val="150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as pessoas com deficiência, a tecnologia torna as coisas possíveis”. </a:t>
            </a:r>
          </a:p>
          <a:p>
            <a:pPr indent="450215" algn="r">
              <a:lnSpc>
                <a:spcPct val="150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RADABAUGH</a:t>
            </a:r>
            <a:endParaRPr lang="pt-BR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8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" y="1844984"/>
            <a:ext cx="8548687" cy="501301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93127" y="5111424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b="1" dirty="0" smtClean="0"/>
              <a:t>Obrigado.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398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58835" y="-225743"/>
            <a:ext cx="7765695" cy="1325562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0" y="1512728"/>
            <a:ext cx="4329313" cy="5226054"/>
          </a:xfrm>
          <a:prstGeom prst="rect">
            <a:avLst/>
          </a:prstGeom>
        </p:spPr>
      </p:pic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58686" y="1415892"/>
            <a:ext cx="8398545" cy="4764246"/>
          </a:xfrm>
        </p:spPr>
        <p:txBody>
          <a:bodyPr>
            <a:noAutofit/>
          </a:bodyPr>
          <a:lstStyle/>
          <a:p>
            <a:endParaRPr lang="pt-BR" sz="3000" dirty="0" smtClean="0"/>
          </a:p>
          <a:p>
            <a:r>
              <a:rPr lang="pt-BR" sz="3000" dirty="0" smtClean="0"/>
              <a:t>O quê?</a:t>
            </a:r>
          </a:p>
          <a:p>
            <a:r>
              <a:rPr lang="pt-BR" sz="3000" dirty="0" smtClean="0"/>
              <a:t>Por quê?</a:t>
            </a:r>
          </a:p>
          <a:p>
            <a:pPr marL="0" indent="0">
              <a:buNone/>
            </a:pPr>
            <a:endParaRPr lang="pt-BR" sz="3000" dirty="0" smtClean="0"/>
          </a:p>
        </p:txBody>
      </p:sp>
    </p:spTree>
    <p:extLst>
      <p:ext uri="{BB962C8B-B14F-4D97-AF65-F5344CB8AC3E}">
        <p14:creationId xmlns:p14="http://schemas.microsoft.com/office/powerpoint/2010/main" val="1517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0400" y="-296466"/>
            <a:ext cx="9168937" cy="1325562"/>
          </a:xfrm>
        </p:spPr>
        <p:txBody>
          <a:bodyPr/>
          <a:lstStyle/>
          <a:p>
            <a:r>
              <a:rPr lang="pt-BR" dirty="0" smtClean="0"/>
              <a:t>Público Alvo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415892"/>
            <a:ext cx="8942831" cy="4764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dirty="0" smtClean="0"/>
              <a:t>Auxílio às  capacidades:</a:t>
            </a:r>
          </a:p>
          <a:p>
            <a:pPr marL="720000"/>
            <a:r>
              <a:rPr lang="pt-BR" sz="3000" dirty="0" smtClean="0"/>
              <a:t>Física;</a:t>
            </a:r>
          </a:p>
          <a:p>
            <a:pPr marL="720000"/>
            <a:r>
              <a:rPr lang="pt-BR" sz="3000" dirty="0" smtClean="0"/>
              <a:t>Visual;</a:t>
            </a:r>
          </a:p>
          <a:p>
            <a:pPr marL="720000"/>
            <a:r>
              <a:rPr lang="pt-BR" sz="3000" dirty="0" smtClean="0"/>
              <a:t>Auditiva;</a:t>
            </a:r>
          </a:p>
          <a:p>
            <a:pPr marL="720000"/>
            <a:r>
              <a:rPr lang="pt-BR" sz="3000" dirty="0" smtClean="0"/>
              <a:t>Mental;</a:t>
            </a:r>
          </a:p>
          <a:p>
            <a:pPr marL="720000"/>
            <a:r>
              <a:rPr lang="pt-BR" sz="3000" dirty="0" smtClean="0"/>
              <a:t>Múltipla;</a:t>
            </a:r>
          </a:p>
          <a:p>
            <a:pPr marL="720000"/>
            <a:r>
              <a:rPr lang="pt-BR" sz="3000" dirty="0" smtClean="0"/>
              <a:t>Mobilidade Reduzida.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839" y="1415891"/>
            <a:ext cx="41338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8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58835" y="-225743"/>
            <a:ext cx="7765695" cy="1325562"/>
          </a:xfrm>
        </p:spPr>
        <p:txBody>
          <a:bodyPr/>
          <a:lstStyle/>
          <a:p>
            <a:r>
              <a:rPr lang="pt-BR" dirty="0" smtClean="0"/>
              <a:t>Tecnologia Assistiva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071" y="1415891"/>
            <a:ext cx="5338372" cy="497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197430" y="1415892"/>
            <a:ext cx="8659802" cy="4764246"/>
          </a:xfrm>
        </p:spPr>
        <p:txBody>
          <a:bodyPr>
            <a:noAutofit/>
          </a:bodyPr>
          <a:lstStyle/>
          <a:p>
            <a:endParaRPr lang="pt-BR" sz="3000" dirty="0" smtClean="0"/>
          </a:p>
          <a:p>
            <a:r>
              <a:rPr lang="pt-BR" sz="3000" dirty="0" smtClean="0"/>
              <a:t>O que é?</a:t>
            </a:r>
          </a:p>
          <a:p>
            <a:r>
              <a:rPr lang="pt-BR" sz="3000" dirty="0" smtClean="0"/>
              <a:t>Tipos de Tecnologias</a:t>
            </a:r>
          </a:p>
          <a:p>
            <a:r>
              <a:rPr lang="pt-BR" sz="3000" dirty="0" smtClean="0"/>
              <a:t>Aplicações no projeto</a:t>
            </a:r>
          </a:p>
        </p:txBody>
      </p:sp>
    </p:spTree>
    <p:extLst>
      <p:ext uri="{BB962C8B-B14F-4D97-AF65-F5344CB8AC3E}">
        <p14:creationId xmlns:p14="http://schemas.microsoft.com/office/powerpoint/2010/main" val="38410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0400" y="-296466"/>
            <a:ext cx="9168937" cy="1325562"/>
          </a:xfrm>
        </p:spPr>
        <p:txBody>
          <a:bodyPr/>
          <a:lstStyle/>
          <a:p>
            <a:r>
              <a:rPr lang="pt-BR" dirty="0" smtClean="0"/>
              <a:t>Proporcionando Acessibilidade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7430" y="1415892"/>
            <a:ext cx="8659802" cy="4764246"/>
          </a:xfrm>
        </p:spPr>
        <p:txBody>
          <a:bodyPr>
            <a:noAutofit/>
          </a:bodyPr>
          <a:lstStyle/>
          <a:p>
            <a:endParaRPr lang="pt-BR" sz="3000" dirty="0" smtClean="0"/>
          </a:p>
          <a:p>
            <a:r>
              <a:rPr lang="pt-BR" sz="3000" dirty="0" smtClean="0"/>
              <a:t>Mobilidade, Agilidade e Segurança;</a:t>
            </a:r>
          </a:p>
          <a:p>
            <a:r>
              <a:rPr lang="pt-BR" sz="3000" dirty="0" smtClean="0"/>
              <a:t>Informação e Comunicação;</a:t>
            </a:r>
          </a:p>
          <a:p>
            <a:r>
              <a:rPr lang="pt-BR" sz="3000" dirty="0" smtClean="0"/>
              <a:t>Integração;</a:t>
            </a:r>
          </a:p>
          <a:p>
            <a:r>
              <a:rPr lang="pt-BR" sz="3000" dirty="0" smtClean="0"/>
              <a:t>Independência.</a:t>
            </a:r>
          </a:p>
        </p:txBody>
      </p:sp>
    </p:spTree>
    <p:extLst>
      <p:ext uri="{BB962C8B-B14F-4D97-AF65-F5344CB8AC3E}">
        <p14:creationId xmlns:p14="http://schemas.microsoft.com/office/powerpoint/2010/main" val="47562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0400" y="-296466"/>
            <a:ext cx="9168937" cy="1325562"/>
          </a:xfrm>
        </p:spPr>
        <p:txBody>
          <a:bodyPr/>
          <a:lstStyle/>
          <a:p>
            <a:r>
              <a:rPr lang="pt-BR" dirty="0" smtClean="0"/>
              <a:t>Erguendo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7430" y="1415892"/>
            <a:ext cx="8659802" cy="4764246"/>
          </a:xfrm>
        </p:spPr>
        <p:txBody>
          <a:bodyPr>
            <a:noAutofit/>
          </a:bodyPr>
          <a:lstStyle/>
          <a:p>
            <a:endParaRPr lang="pt-BR" sz="3000" dirty="0" smtClean="0"/>
          </a:p>
          <a:p>
            <a:r>
              <a:rPr lang="pt-BR" sz="3000" dirty="0" smtClean="0"/>
              <a:t>Idealização;</a:t>
            </a:r>
          </a:p>
          <a:p>
            <a:r>
              <a:rPr lang="pt-BR" sz="3000" dirty="0" smtClean="0"/>
              <a:t>Modelagem;</a:t>
            </a:r>
          </a:p>
          <a:p>
            <a:r>
              <a:rPr lang="pt-BR" sz="3000" dirty="0" smtClean="0"/>
              <a:t>Simulação;</a:t>
            </a:r>
          </a:p>
          <a:p>
            <a:r>
              <a:rPr lang="pt-BR" sz="3000" dirty="0" smtClean="0"/>
              <a:t>Ensaio;</a:t>
            </a:r>
          </a:p>
          <a:p>
            <a:r>
              <a:rPr lang="pt-BR" sz="3000" dirty="0" smtClean="0"/>
              <a:t>Concretização.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044" y="1512729"/>
            <a:ext cx="3210699" cy="458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2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0400" y="-296466"/>
            <a:ext cx="9168937" cy="1325562"/>
          </a:xfrm>
        </p:spPr>
        <p:txBody>
          <a:bodyPr/>
          <a:lstStyle/>
          <a:p>
            <a:r>
              <a:rPr lang="pt-BR" dirty="0" smtClean="0"/>
              <a:t>Integrando os Sistemas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7430" y="1415892"/>
            <a:ext cx="8659802" cy="4764246"/>
          </a:xfrm>
        </p:spPr>
        <p:txBody>
          <a:bodyPr>
            <a:noAutofit/>
          </a:bodyPr>
          <a:lstStyle/>
          <a:p>
            <a:endParaRPr lang="pt-BR" sz="3000" dirty="0" smtClean="0"/>
          </a:p>
          <a:p>
            <a:r>
              <a:rPr lang="pt-BR" sz="3000" dirty="0" smtClean="0"/>
              <a:t>Sistemas Lógicos;</a:t>
            </a:r>
          </a:p>
          <a:p>
            <a:r>
              <a:rPr lang="pt-BR" sz="3000" dirty="0" smtClean="0"/>
              <a:t>Sistemas Físicos;</a:t>
            </a:r>
          </a:p>
          <a:p>
            <a:r>
              <a:rPr lang="pt-BR" sz="3000" dirty="0" smtClean="0"/>
              <a:t>Integração com o Usuário.</a:t>
            </a:r>
          </a:p>
        </p:txBody>
      </p:sp>
    </p:spTree>
    <p:extLst>
      <p:ext uri="{BB962C8B-B14F-4D97-AF65-F5344CB8AC3E}">
        <p14:creationId xmlns:p14="http://schemas.microsoft.com/office/powerpoint/2010/main" val="37581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640486"/>
              </p:ext>
            </p:extLst>
          </p:nvPr>
        </p:nvGraphicFramePr>
        <p:xfrm>
          <a:off x="1262063" y="1828800"/>
          <a:ext cx="9275308" cy="4887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455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186546" y="-27714"/>
            <a:ext cx="9157854" cy="1142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Tecnologia Assistiva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745672" y="1981200"/>
            <a:ext cx="8263959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 smtClean="0"/>
              <a:t>Interface Web</a:t>
            </a:r>
            <a:endParaRPr lang="pt-BR" sz="36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218218" y="2826327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Colocar vídeo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60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</TotalTime>
  <Words>366</Words>
  <Application>Microsoft Office PowerPoint</Application>
  <PresentationFormat>Widescreen</PresentationFormat>
  <Paragraphs>79</Paragraphs>
  <Slides>17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Schoolbook</vt:lpstr>
      <vt:lpstr>Times New Roman</vt:lpstr>
      <vt:lpstr>Wingdings 2</vt:lpstr>
      <vt:lpstr>View</vt:lpstr>
      <vt:lpstr> Automação de um Protótipo de Elevador Residencial destinado às Pessoas com deficiências e Idosos</vt:lpstr>
      <vt:lpstr>Introdução</vt:lpstr>
      <vt:lpstr>Público Alvo</vt:lpstr>
      <vt:lpstr>Tecnologia Assistiva</vt:lpstr>
      <vt:lpstr>Proporcionando Acessibilidade</vt:lpstr>
      <vt:lpstr>Erguendo o Projeto</vt:lpstr>
      <vt:lpstr>Integrando os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Automação de um Elevador Residencial destinado a Pessoas com deficiências e Idosos</dc:title>
  <dc:creator>Eiza knuppleal</dc:creator>
  <cp:lastModifiedBy>Eiza knuppleal</cp:lastModifiedBy>
  <cp:revision>51</cp:revision>
  <dcterms:created xsi:type="dcterms:W3CDTF">2017-03-12T00:44:26Z</dcterms:created>
  <dcterms:modified xsi:type="dcterms:W3CDTF">2017-03-23T13:00:59Z</dcterms:modified>
</cp:coreProperties>
</file>