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840" r:id="rId1"/>
  </p:sldMasterIdLst>
  <p:notesMasterIdLst>
    <p:notesMasterId r:id="rId20"/>
  </p:notesMasterIdLst>
  <p:sldIdLst>
    <p:sldId id="256" r:id="rId2"/>
    <p:sldId id="286" r:id="rId3"/>
    <p:sldId id="258" r:id="rId4"/>
    <p:sldId id="263" r:id="rId5"/>
    <p:sldId id="259" r:id="rId6"/>
    <p:sldId id="289" r:id="rId7"/>
    <p:sldId id="288" r:id="rId8"/>
    <p:sldId id="290" r:id="rId9"/>
    <p:sldId id="291" r:id="rId10"/>
    <p:sldId id="292" r:id="rId11"/>
    <p:sldId id="293" r:id="rId12"/>
    <p:sldId id="297" r:id="rId13"/>
    <p:sldId id="287" r:id="rId14"/>
    <p:sldId id="294" r:id="rId15"/>
    <p:sldId id="295" r:id="rId16"/>
    <p:sldId id="296" r:id="rId17"/>
    <p:sldId id="26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481" autoAdjust="0"/>
  </p:normalViewPr>
  <p:slideViewPr>
    <p:cSldViewPr snapToGrid="0">
      <p:cViewPr varScale="1">
        <p:scale>
          <a:sx n="45" d="100"/>
          <a:sy n="45" d="100"/>
        </p:scale>
        <p:origin x="99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B252-75AD-45BF-8268-D50C86201582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ACE9F-CC02-4152-B3A6-6E891102CE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0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 dia a todos! O nosso grupo traz o tema 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AUTOMAÇÃO DE UM PROTÓTIPO DE ELEVADOR RESIDENCIAL DESTINADO ÀS PESSOAS COM DEFICIÊNCIAS E AOS IDOSOS.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grupo é composto pelo Adamson, Daniele, Leandro e Nilson. O professor orientador é o Dr. Péricles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0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>
                <a:solidFill>
                  <a:srgbClr val="FF0000"/>
                </a:solidFill>
              </a:rPr>
              <a:t>O que? O presente estudo tem o intuito de fazer uso dos recursos oferecidos pela tecnologia para facilitar a superação das barreiras encontradas por pessoas com deficiências e idosos.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Para isso um protótipo de elevador de dois pavimentos foi construído para demonstrar a aplicação da automação a um meio de transporte a fim de minimizar alguns problemas de acessibilidade e mobilidade. Diante disso o nosso projeto não é elaborar um elevador real e sim a implementação da Tecnologia.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Apesar de se ter apenas dois pavimentos, com pequenas modificações é possível expandir para inúmeros pavimentos e também aplicar a outros meios de transportes como plataformas elevatórias, escadas rolantes, esteiras rolantes, pois a lógica foi construída em módulos, comunicando-se em rede serial, ou seja cada módulo é autônomo dedicado a um sistema.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0000"/>
                </a:solidFill>
              </a:rPr>
              <a:t>Para quem ? </a:t>
            </a:r>
            <a:r>
              <a:rPr lang="pt-BR" dirty="0" smtClean="0">
                <a:solidFill>
                  <a:srgbClr val="FF0000"/>
                </a:solidFill>
              </a:rPr>
              <a:t>A deficiência não se restringe a apenas cadeirantes, abrange as deficiências físicas, visual, auditiva, menta, múltipla e mobilidade reduzida. E também para os idosos.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3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este projeto aplicamos a Tecnologia Assistiva, um termo ainda novo, que é um auxílio através dos recursos que a tecnologia apresenta para facilitar a vida de todos, principalmente para a pessoas deficiente e idosos. Essa tecnologia apresenta diversas categorias</a:t>
            </a:r>
            <a:r>
              <a:rPr lang="pt-BR" baseline="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foram adaptadas ao nosso projeto.</a:t>
            </a:r>
            <a:endParaRPr lang="pt-B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43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alcançar o objetivo de atender os usuários especiais, o protótipo do elevador contou com uma maquete em madeira e uma fachada A cabine deve se locomover através de um eixo vertical , possui portas que fazem o movimento de abertura e fechamento.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Cabine avantajada, movimento de abertura e fechamento das portas que não atrapalhe a locomoção. </a:t>
            </a:r>
            <a:endParaRPr lang="pt-B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ACE9F-CC02-4152-B3A6-6E891102CE3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1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3" y="758952"/>
            <a:ext cx="11304558" cy="27814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Automação de um Elevador Residencial destinado às Pessoas com deficiências e Idosos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1872" y="3692770"/>
            <a:ext cx="10308805" cy="2133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dirty="0" smtClean="0"/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Adamson </a:t>
            </a:r>
            <a:r>
              <a:rPr lang="pt-BR" dirty="0" smtClean="0"/>
              <a:t>Campos Silva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Daniele Nonato da Silva Paulino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Leandro Braz de Sousa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Nilson Ricardo Santiago Pereira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72328" y="5826370"/>
            <a:ext cx="6116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 smtClean="0"/>
              <a:t>Orientador: Prof</a:t>
            </a:r>
            <a:r>
              <a:rPr lang="pt-BR" sz="2200" dirty="0"/>
              <a:t>. D.Sc.Péricles Guedes Alves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5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31333" y="-225743"/>
            <a:ext cx="1156047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Pensando na Segurança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Circuito Antiesmagamento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94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Pensando na Segurança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Nobreak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72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Controladores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06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05563" y="-225743"/>
            <a:ext cx="12186240" cy="1292543"/>
          </a:xfrm>
        </p:spPr>
        <p:txBody>
          <a:bodyPr/>
          <a:lstStyle/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Comando de Voz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5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05563" y="-225742"/>
            <a:ext cx="12186240" cy="1580410"/>
          </a:xfrm>
        </p:spPr>
        <p:txBody>
          <a:bodyPr/>
          <a:lstStyle/>
          <a:p>
            <a:r>
              <a:rPr lang="pt-BR" dirty="0" smtClean="0"/>
              <a:t>Tecnologia Assistiva 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Display e </a:t>
            </a:r>
            <a:r>
              <a:rPr lang="pt-BR" sz="4400" dirty="0" err="1" smtClean="0"/>
              <a:t>Touch</a:t>
            </a:r>
            <a:endParaRPr lang="pt-BR" sz="4400" dirty="0" smtClean="0"/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1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05563" y="-225743"/>
            <a:ext cx="12186240" cy="2096107"/>
          </a:xfrm>
        </p:spPr>
        <p:txBody>
          <a:bodyPr/>
          <a:lstStyle/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Módulo Reprodutor de Som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17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305563" y="-225743"/>
            <a:ext cx="12186240" cy="2096107"/>
          </a:xfrm>
        </p:spPr>
        <p:txBody>
          <a:bodyPr/>
          <a:lstStyle/>
          <a:p>
            <a:r>
              <a:rPr lang="pt-BR" dirty="0" smtClean="0"/>
              <a:t>Tecnologia Assistiva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Interface Web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7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7354" y="-225743"/>
            <a:ext cx="9736273" cy="1325562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803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844984"/>
            <a:ext cx="8548687" cy="501301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3127" y="511142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Obrigado.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98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85" y="621433"/>
            <a:ext cx="3772591" cy="496146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5528" y="900545"/>
            <a:ext cx="8864468" cy="5489718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O quê?</a:t>
            </a:r>
            <a:endParaRPr lang="pt-BR" sz="4400" dirty="0" smtClean="0"/>
          </a:p>
          <a:p>
            <a:pPr algn="just"/>
            <a:r>
              <a:rPr lang="pt-BR" sz="4400" dirty="0" smtClean="0"/>
              <a:t>Pra </a:t>
            </a:r>
            <a:r>
              <a:rPr lang="pt-BR" sz="4400" dirty="0" smtClean="0"/>
              <a:t>quem? </a:t>
            </a:r>
          </a:p>
          <a:p>
            <a:pPr algn="just"/>
            <a:endParaRPr lang="pt-BR" sz="2400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24534" y="5774443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2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38071" y="-225743"/>
            <a:ext cx="7986460" cy="1325562"/>
          </a:xfrm>
        </p:spPr>
        <p:txBody>
          <a:bodyPr/>
          <a:lstStyle/>
          <a:p>
            <a:r>
              <a:rPr lang="pt-BR" dirty="0" smtClean="0"/>
              <a:t>Tecnologia </a:t>
            </a:r>
            <a:r>
              <a:rPr lang="pt-BR" dirty="0"/>
              <a:t>A</a:t>
            </a:r>
            <a:r>
              <a:rPr lang="pt-BR" dirty="0" smtClean="0"/>
              <a:t>ssistiva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52" y="1667277"/>
            <a:ext cx="4522136" cy="432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436667" y="6194236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1126" y="-296466"/>
            <a:ext cx="9238211" cy="1325562"/>
          </a:xfrm>
        </p:spPr>
        <p:txBody>
          <a:bodyPr/>
          <a:lstStyle/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43074" y="1415892"/>
            <a:ext cx="8114157" cy="13415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3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Elevador em funcionamento...</a:t>
            </a:r>
          </a:p>
          <a:p>
            <a:pPr marL="0" indent="0">
              <a:buNone/>
            </a:pPr>
            <a:r>
              <a:rPr lang="pt-BR" sz="3000" b="1" dirty="0" smtClean="0">
                <a:solidFill>
                  <a:srgbClr val="FF0000"/>
                </a:solidFill>
              </a:rPr>
              <a:t>Com um vídeo( </a:t>
            </a:r>
            <a:r>
              <a:rPr lang="pt-BR" sz="3000" b="1" dirty="0" err="1" smtClean="0">
                <a:solidFill>
                  <a:srgbClr val="FF0000"/>
                </a:solidFill>
              </a:rPr>
              <a:t>max</a:t>
            </a:r>
            <a:r>
              <a:rPr lang="pt-BR" sz="3000" b="1" dirty="0" smtClean="0">
                <a:solidFill>
                  <a:srgbClr val="FF0000"/>
                </a:solidFill>
              </a:rPr>
              <a:t> 1 min) dele com acionamento pelo comando de voz ou </a:t>
            </a:r>
            <a:r>
              <a:rPr lang="pt-BR" sz="3000" b="1" dirty="0" err="1" smtClean="0">
                <a:solidFill>
                  <a:srgbClr val="FF0000"/>
                </a:solidFill>
              </a:rPr>
              <a:t>touch</a:t>
            </a:r>
            <a:r>
              <a:rPr lang="pt-BR" sz="3000" b="1" dirty="0" smtClean="0">
                <a:solidFill>
                  <a:srgbClr val="FF0000"/>
                </a:solidFill>
              </a:rPr>
              <a:t> e etc. e já dar o gancho para explicar como foi feito,.... Para os próximos que vierem explicando ... </a:t>
            </a:r>
            <a:endParaRPr lang="pt-BR" sz="3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301393" y="499400"/>
            <a:ext cx="9238211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Alimentação dos circuitos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8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Ponte de Içamento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51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Ponte das Portas 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75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Sensores de Içamento</a:t>
            </a:r>
          </a:p>
          <a:p>
            <a:pPr algn="just"/>
            <a:endParaRPr lang="pt-BR" sz="2400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9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57264" y="-225743"/>
            <a:ext cx="115345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Erguendo o Projeto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235528" y="900545"/>
            <a:ext cx="8864468" cy="548971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dirty="0" smtClean="0"/>
          </a:p>
          <a:p>
            <a:pPr algn="just"/>
            <a:endParaRPr lang="pt-BR" sz="4400" dirty="0" smtClean="0"/>
          </a:p>
          <a:p>
            <a:pPr algn="just"/>
            <a:r>
              <a:rPr lang="pt-BR" sz="4400" dirty="0" smtClean="0"/>
              <a:t>Sensores das Portas</a:t>
            </a:r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685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717</TotalTime>
  <Words>482</Words>
  <Application>Microsoft Office PowerPoint</Application>
  <PresentationFormat>Widescreen</PresentationFormat>
  <Paragraphs>78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Times New Roman</vt:lpstr>
      <vt:lpstr>Wingdings 2</vt:lpstr>
      <vt:lpstr>View</vt:lpstr>
      <vt:lpstr> Automação de um Elevador Residencial destinado às Pessoas com deficiências e Idosos</vt:lpstr>
      <vt:lpstr>Apresentação do PowerPoint</vt:lpstr>
      <vt:lpstr>Tecnologia Assistiva </vt:lpstr>
      <vt:lpstr>Erguendo 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Tecnologia Assistiva</vt:lpstr>
      <vt:lpstr>Tecnologia Assistiva </vt:lpstr>
      <vt:lpstr>Tecnologia Assistiva</vt:lpstr>
      <vt:lpstr>Tecnologia Assistiva</vt:lpstr>
      <vt:lpstr>CONCLUSÃO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de um Elevador Residencial destinado a Pessoas com deficiências e Idosos</dc:title>
  <dc:creator>Eiza knuppleal</dc:creator>
  <cp:lastModifiedBy>Eiza knuppleal</cp:lastModifiedBy>
  <cp:revision>53</cp:revision>
  <dcterms:created xsi:type="dcterms:W3CDTF">2017-03-12T00:44:26Z</dcterms:created>
  <dcterms:modified xsi:type="dcterms:W3CDTF">2017-05-23T01:55:44Z</dcterms:modified>
</cp:coreProperties>
</file>