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998" r:id="rId1"/>
  </p:sldMasterIdLst>
  <p:notesMasterIdLst>
    <p:notesMasterId r:id="rId22"/>
  </p:notesMasterIdLst>
  <p:sldIdLst>
    <p:sldId id="256" r:id="rId2"/>
    <p:sldId id="286" r:id="rId3"/>
    <p:sldId id="258" r:id="rId4"/>
    <p:sldId id="263" r:id="rId5"/>
    <p:sldId id="259" r:id="rId6"/>
    <p:sldId id="292" r:id="rId7"/>
    <p:sldId id="299" r:id="rId8"/>
    <p:sldId id="290" r:id="rId9"/>
    <p:sldId id="288" r:id="rId10"/>
    <p:sldId id="300" r:id="rId11"/>
    <p:sldId id="289" r:id="rId12"/>
    <p:sldId id="298" r:id="rId13"/>
    <p:sldId id="301" r:id="rId14"/>
    <p:sldId id="297" r:id="rId15"/>
    <p:sldId id="287" r:id="rId16"/>
    <p:sldId id="294" r:id="rId17"/>
    <p:sldId id="295" r:id="rId18"/>
    <p:sldId id="296" r:id="rId19"/>
    <p:sldId id="26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1481" autoAdjust="0"/>
  </p:normalViewPr>
  <p:slideViewPr>
    <p:cSldViewPr snapToGrid="0">
      <p:cViewPr varScale="1">
        <p:scale>
          <a:sx n="45" d="100"/>
          <a:sy n="45" d="100"/>
        </p:scale>
        <p:origin x="99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B252-75AD-45BF-8268-D50C86201582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ACE9F-CC02-4152-B3A6-6E891102CE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 todos! O nosso grupo traz o tema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AUTOMAÇÃO DE UM PROTÓTIPO DE ELEVADOR RESIDENCIAL DESTINADO ÀS PESSOAS COM DEFICIÊNCIAS E AOS IDOSOS.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grupo é composto pelo Adamson, Daniele, Leandro e Nilson. O professor orientador é o Dr. Péricles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0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solidFill>
                  <a:srgbClr val="FF0000"/>
                </a:solidFill>
              </a:rPr>
              <a:t>O que? O presente estudo tem o intuito de fazer uso dos recursos oferecidos pela tecnologia para facilitar a superação das barreiras encontradas por pessoas com deficiências e idosos.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Para isso um protótipo de elevador de dois pavimentos foi construído para demonstrar a aplicação da automação a um meio de transporte a fim de minimizar alguns problemas de acessibilidade e mobilidade. Diante disso o nosso projeto não é elaborar um elevador real e sim a implementação da Tecnologia.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Apesar de se ter apenas dois pavimentos, com pequenas modificações é possível expandir para inúmeros pavimentos e também aplicar a outros meios de transportes como plataformas elevatórias, escadas rolantes, esteiras rolantes, pois a lógica foi construída em módulos, comunicando-se em rede serial, ou seja cada módulo é autônomo dedicado a um sistema.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0000"/>
                </a:solidFill>
              </a:rPr>
              <a:t>Para quem ? </a:t>
            </a:r>
            <a:r>
              <a:rPr lang="pt-BR" dirty="0" smtClean="0">
                <a:solidFill>
                  <a:srgbClr val="FF0000"/>
                </a:solidFill>
              </a:rPr>
              <a:t>A deficiência não se restringe a apenas cadeirantes, abrange as deficiências físicas, visual, auditiva, menta, múltipla e mobilidade reduzida. E também para os idosos.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3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este projeto aplicamos a Tecnologia Assistiva, um termo ainda novo, que é um auxílio através dos recursos que a tecnologia apresenta para facilitar a vida de todos, principalmente para a pessoas deficiente e idosos. Essa tecnologia apresenta diversas categorias</a:t>
            </a:r>
            <a:r>
              <a:rPr lang="pt-BR" baseline="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foram adaptadas ao nosso projeto. 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43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alcançar o objetivo de atender os usuários especiais, o protótipo do elevador contou com uma maquete em madeira e uma fachada A cabine deve se locomover através de um eixo vertical , possui portas que fazem o movimento de abertura e fechamento.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Cabine avantajada, movimento de abertura e fechamento das portas que não atrapalhe a locomoção. </a:t>
            </a:r>
            <a:endParaRPr lang="pt-BR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Saída de emergência.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1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Adam aquele vídeo por favor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6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1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7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3478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521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4538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027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3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3" y="758952"/>
            <a:ext cx="11304558" cy="27814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Automação de um Elevador Residencial destinado às Pessoas com deficiências e Idosos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3692770"/>
            <a:ext cx="10308805" cy="2133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mtClean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mtClean="0"/>
              <a:t>Adamson Campos Silva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mtClean="0"/>
              <a:t>Daniele Nonato da Silva Paulino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mtClean="0"/>
              <a:t>Leandro Braz de Sousa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mtClean="0"/>
              <a:t>Nilson Ricardo Santiago Pereira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07467" y="5894102"/>
            <a:ext cx="698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 smtClean="0"/>
              <a:t>Orientador: Prof</a:t>
            </a:r>
            <a:r>
              <a:rPr lang="pt-BR" sz="2200" dirty="0"/>
              <a:t>. D.Sc.Péricles Guedes Alves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8" y="0"/>
            <a:ext cx="9050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719264" y="0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Ponte de Içamento</a:t>
            </a:r>
            <a:endParaRPr lang="pt-BR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60461" y="694267"/>
            <a:ext cx="8864468" cy="1066799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800" dirty="0" smtClean="0"/>
          </a:p>
          <a:p>
            <a:pPr algn="just"/>
            <a:endParaRPr lang="pt-BR" sz="3800" dirty="0" smtClean="0"/>
          </a:p>
          <a:p>
            <a:pPr marL="0" indent="0">
              <a:buFont typeface="Arial" pitchFamily="34" charset="0"/>
              <a:buNone/>
            </a:pPr>
            <a:endParaRPr lang="pt-BR" sz="3800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932" y="1354668"/>
            <a:ext cx="8009467" cy="51985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-220135"/>
            <a:ext cx="8720667" cy="76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730" y="0"/>
            <a:ext cx="11534540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Controladores 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22133" y="2336800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Adam colocar aquela explicação que </a:t>
            </a:r>
            <a:r>
              <a:rPr lang="pt-BR" dirty="0" err="1" smtClean="0"/>
              <a:t>vc</a:t>
            </a:r>
            <a:r>
              <a:rPr lang="pt-BR" dirty="0" smtClean="0"/>
              <a:t> colocou no quadro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0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51356"/>
            <a:ext cx="10094260" cy="66066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342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44133" y="0"/>
            <a:ext cx="11430000" cy="1292225"/>
          </a:xfrm>
        </p:spPr>
        <p:txBody>
          <a:bodyPr>
            <a:normAutofit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Tecnologia </a:t>
            </a:r>
            <a:r>
              <a:rPr lang="pt-BR" b="1" dirty="0" smtClean="0"/>
              <a:t>Assistiva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48" y="1317850"/>
            <a:ext cx="6634752" cy="57941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42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94405" y="0"/>
            <a:ext cx="11142662" cy="1579563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/>
            </a:r>
            <a:br>
              <a:rPr lang="pt-BR" sz="4400" b="1" dirty="0" smtClean="0"/>
            </a:br>
            <a:r>
              <a:rPr lang="pt-BR" sz="4400" b="1" dirty="0" smtClean="0"/>
              <a:t>Tecnologia </a:t>
            </a:r>
            <a:r>
              <a:rPr lang="pt-BR" sz="4400" b="1" dirty="0" smtClean="0"/>
              <a:t>Assistiva </a:t>
            </a:r>
            <a:endParaRPr lang="pt-BR" sz="4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9" y="1472607"/>
            <a:ext cx="5468086" cy="497899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27200" y="655108"/>
            <a:ext cx="11430000" cy="2095500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Tecnologia Assistiva</a:t>
            </a:r>
            <a:endParaRPr lang="pt-BR" sz="4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75192"/>
            <a:ext cx="6198172" cy="517664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96533" y="570441"/>
            <a:ext cx="11176000" cy="2095500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Tecnologia Assistiva</a:t>
            </a:r>
            <a:endParaRPr lang="pt-BR" sz="44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912861" y="17133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200" dirty="0" smtClean="0"/>
          </a:p>
          <a:p>
            <a:pPr algn="just"/>
            <a:endParaRPr lang="pt-BR" sz="2200" dirty="0" smtClean="0"/>
          </a:p>
          <a:p>
            <a:pPr algn="just"/>
            <a:r>
              <a:rPr lang="pt-BR" sz="4400" dirty="0" smtClean="0"/>
              <a:t>Interface Web</a:t>
            </a:r>
          </a:p>
          <a:p>
            <a:pPr algn="just"/>
            <a:endParaRPr lang="pt-BR" sz="2200" dirty="0" smtClean="0"/>
          </a:p>
          <a:p>
            <a:pPr marL="0" indent="0">
              <a:buFont typeface="Arial" pitchFamily="34" charset="0"/>
              <a:buNone/>
            </a:pPr>
            <a:endParaRPr lang="pt-BR" sz="22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12517" y="1337734"/>
            <a:ext cx="3181350" cy="505417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8421" y="524933"/>
            <a:ext cx="9736273" cy="1325562"/>
          </a:xfrm>
        </p:spPr>
        <p:txBody>
          <a:bodyPr>
            <a:normAutofit/>
          </a:bodyPr>
          <a:lstStyle/>
          <a:p>
            <a:r>
              <a:rPr lang="pt-BR" sz="4400" b="1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03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85" y="621433"/>
            <a:ext cx="3772591" cy="496146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8" y="900545"/>
            <a:ext cx="8864468" cy="548971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 O quê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pt-BR" sz="4400" dirty="0" smtClean="0"/>
              <a:t> Pra quem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sz="4400" dirty="0" smtClean="0"/>
              <a:t> </a:t>
            </a:r>
          </a:p>
          <a:p>
            <a:pPr algn="just"/>
            <a:endParaRPr lang="pt-BR" sz="2400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24534" y="5774443"/>
            <a:ext cx="531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http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www.ufsj.edu.br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86997" y="-41349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Introdução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482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49" y="1015250"/>
            <a:ext cx="8548687" cy="50130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3127" y="511142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Obrigado.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98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071" y="575733"/>
            <a:ext cx="7986460" cy="1325562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Tecnologia Assistiva</a:t>
            </a:r>
            <a:endParaRPr lang="pt-BR" sz="4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43867" y="6041836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http://www.inclusive.org.br/arquivos/29964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40" y="1809635"/>
            <a:ext cx="7678260" cy="41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4993" y="474133"/>
            <a:ext cx="9238211" cy="1325562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Erguendo o Projeto</a:t>
            </a:r>
            <a:endParaRPr lang="pt-BR" sz="4400" b="1" dirty="0"/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799" y="1574800"/>
            <a:ext cx="2980268" cy="46735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3" y="1693333"/>
            <a:ext cx="3604842" cy="47219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208" y="1540933"/>
            <a:ext cx="3200799" cy="51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928859" y="685667"/>
            <a:ext cx="9238211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Alimentaç</a:t>
            </a:r>
            <a:r>
              <a:rPr lang="pt-BR" b="1" dirty="0" smtClean="0"/>
              <a:t>ão dos Circuitos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76133" y="2777067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Adam favor colocar o </a:t>
            </a:r>
            <a:r>
              <a:rPr lang="pt-BR" dirty="0" err="1" smtClean="0"/>
              <a:t>Video</a:t>
            </a:r>
            <a:r>
              <a:rPr lang="pt-BR" dirty="0" smtClean="0"/>
              <a:t> 1 no GIT para pegarmos a foto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8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76400" y="0"/>
            <a:ext cx="1156047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Pensando na Segurança</a:t>
            </a:r>
            <a:endParaRPr lang="pt-BR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508000"/>
            <a:ext cx="8864468" cy="40873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2300" dirty="0" smtClean="0"/>
              <a:t>Antiesmagamento</a:t>
            </a:r>
            <a:endParaRPr lang="pt-BR" sz="2300" dirty="0" smtClean="0"/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4133" y="1405468"/>
            <a:ext cx="6553200" cy="51138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1068" y="2518833"/>
            <a:ext cx="3488266" cy="3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76400" y="0"/>
            <a:ext cx="1156047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Pensando na Segurança</a:t>
            </a:r>
            <a:endParaRPr lang="pt-BR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508000"/>
            <a:ext cx="8864468" cy="40873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2300" dirty="0" smtClean="0"/>
              <a:t>Célula de Carga</a:t>
            </a:r>
            <a:endParaRPr lang="pt-BR" sz="2300" dirty="0" smtClean="0"/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5200" y="2286000"/>
            <a:ext cx="8094134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68464" y="0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Sensores Ultrassônicos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272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47332" y="0"/>
            <a:ext cx="1039207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Ponte das Portas</a:t>
            </a:r>
            <a:endParaRPr lang="pt-BR" b="1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9867" y="1422400"/>
            <a:ext cx="9567333" cy="51138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91467" y="6550223"/>
            <a:ext cx="618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autores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959</TotalTime>
  <Words>484</Words>
  <Application>Microsoft Office PowerPoint</Application>
  <PresentationFormat>Widescreen</PresentationFormat>
  <Paragraphs>66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Cacho</vt:lpstr>
      <vt:lpstr> Automação de um Elevador Residencial destinado às Pessoas com deficiências e Idosos</vt:lpstr>
      <vt:lpstr>Apresentação do PowerPoint</vt:lpstr>
      <vt:lpstr>Tecnologia Assistiva</vt:lpstr>
      <vt:lpstr>Erguendo 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Tecnologia Assistiva</vt:lpstr>
      <vt:lpstr> Tecnologia Assistiva </vt:lpstr>
      <vt:lpstr>Tecnologia Assistiva</vt:lpstr>
      <vt:lpstr>Tecnologia Assistiva</vt:lpstr>
      <vt:lpstr>CONCLUSÃO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um Elevador Residencial destinado a Pessoas com deficiências e Idosos</dc:title>
  <dc:creator>Eiza knuppleal</dc:creator>
  <cp:lastModifiedBy>Eiza knuppleal</cp:lastModifiedBy>
  <cp:revision>88</cp:revision>
  <dcterms:created xsi:type="dcterms:W3CDTF">2017-03-12T00:44:26Z</dcterms:created>
  <dcterms:modified xsi:type="dcterms:W3CDTF">2017-05-24T00:33:22Z</dcterms:modified>
</cp:coreProperties>
</file>