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udiowide"/>
      <p:regular r:id="rId8"/>
    </p:embeddedFont>
    <p:embeddedFont>
      <p:font typeface="Roboto"/>
      <p:regular r:id="rId9"/>
      <p:bold r:id="rId10"/>
      <p:italic r:id="rId11"/>
      <p:boldItalic r:id="rId12"/>
    </p:embeddedFont>
    <p:embeddedFont>
      <p:font typeface="Press Start 2P"/>
      <p:regular r:id="rId13"/>
    </p:embeddedFont>
    <p:embeddedFont>
      <p:font typeface="Fugaz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PressStart2P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4" Type="http://schemas.openxmlformats.org/officeDocument/2006/relationships/font" Target="fonts/Fugaz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udiowid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05050" y="977500"/>
            <a:ext cx="9033600" cy="124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Project Romeo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053850" y="4149300"/>
            <a:ext cx="3036300" cy="9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Audiowide"/>
                <a:ea typeface="Audiowide"/>
                <a:cs typeface="Audiowide"/>
                <a:sym typeface="Audiowide"/>
              </a:rPr>
              <a:t>Dane Wheaton</a:t>
            </a:r>
            <a:br>
              <a:rPr lang="en" sz="1200">
                <a:solidFill>
                  <a:srgbClr val="6AA84F"/>
                </a:solidFill>
                <a:latin typeface="Audiowide"/>
                <a:ea typeface="Audiowide"/>
                <a:cs typeface="Audiowide"/>
                <a:sym typeface="Audiowide"/>
              </a:rPr>
            </a:br>
            <a:r>
              <a:rPr lang="en" sz="1200">
                <a:solidFill>
                  <a:srgbClr val="6AA84F"/>
                </a:solidFill>
                <a:latin typeface="Audiowide"/>
                <a:ea typeface="Audiowide"/>
                <a:cs typeface="Audiowide"/>
                <a:sym typeface="Audiowide"/>
              </a:rPr>
              <a:t>Chris Harper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Audiowide"/>
                <a:ea typeface="Audiowide"/>
                <a:cs typeface="Audiowide"/>
                <a:sym typeface="Audiowide"/>
              </a:rPr>
              <a:t>Corey King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Audiowide"/>
                <a:ea typeface="Audiowide"/>
                <a:cs typeface="Audiowide"/>
                <a:sym typeface="Audiowide"/>
              </a:rPr>
              <a:t>Adam Cholewinski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906100" y="2724525"/>
            <a:ext cx="3331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980000"/>
                </a:solidFill>
                <a:latin typeface="Fugaz One"/>
                <a:ea typeface="Fugaz One"/>
                <a:cs typeface="Fugaz One"/>
                <a:sym typeface="Fugaz One"/>
              </a:rPr>
              <a:t>PRESS START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