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917e5715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917e5715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917e5715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917e5715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917e571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917e571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917e5715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917e571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Stereo Store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517000"/>
            <a:ext cx="70389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my application - 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71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make it easy for anybody to purchase a car audio system regardless of their knowledge.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offer 4 no nonsense packages and to cut out the salesman that only wants to upsell for his own personal gain without taking into consideration what the customers end goal might be.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707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I do this 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only 3 questions it is easy to form a good basis of what package is most suitable.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their preferred music Genre?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Are they willing to install a subwoofer to extend low frequency bandwidth 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important is sound quality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404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my app does 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21300" y="1872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gives the user the ability to browse the available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Ability to add the package into the cart for checkout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important of all it is able to suggest a package suited to the user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2897700" y="2177150"/>
            <a:ext cx="38907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 you everyone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