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3"/>
  </p:notesMasterIdLst>
  <p:sldIdLst>
    <p:sldId id="256" r:id="rId5"/>
    <p:sldId id="263" r:id="rId6"/>
    <p:sldId id="259" r:id="rId7"/>
    <p:sldId id="264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82134" autoAdjust="0"/>
  </p:normalViewPr>
  <p:slideViewPr>
    <p:cSldViewPr snapToGrid="0">
      <p:cViewPr varScale="1">
        <p:scale>
          <a:sx n="92" d="100"/>
          <a:sy n="92" d="100"/>
        </p:scale>
        <p:origin x="10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34CEB-F7BD-474C-B44A-27D19074197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CAA84-7370-4C39-9376-DB1F55E97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47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AA84-7370-4C39-9376-DB1F55E97F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4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41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9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9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17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6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3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2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5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0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3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72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8" name="Rectangle 1034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9" name="Straight Connector 1036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en-US" dirty="0"/>
              <a:t>Cryptocurrency Gift Card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 dirty="0"/>
              <a:t>A way to onboard the masses</a:t>
            </a:r>
          </a:p>
        </p:txBody>
      </p:sp>
      <p:pic>
        <p:nvPicPr>
          <p:cNvPr id="1030" name="Picture 6" descr="Cardano price today, ADA to USD live, marketcap and chart | CoinMarketCap">
            <a:extLst>
              <a:ext uri="{FF2B5EF4-FFF2-40B4-BE49-F238E27FC236}">
                <a16:creationId xmlns:a16="http://schemas.microsoft.com/office/drawing/2014/main" id="{730D7E3F-4C50-0EF3-000A-B540C0AF3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595" y="2667707"/>
            <a:ext cx="2359413" cy="235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0" name="Rectangle 1038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1" name="Rectangle 1040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129E-D11C-CC16-4028-7708E023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Cardano at Queen’s University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67BAE-25B0-10FB-45C6-43DF324F4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374" y="1920588"/>
            <a:ext cx="6906925" cy="301682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New club on campus founded this year!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Looking to grow decentralized finance development at Queen’s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Smart Contract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Don’t trust, verify!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F47468C6-1CF1-B2F5-40E5-57AD3E139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18" y="3076873"/>
            <a:ext cx="3169635" cy="3169635"/>
          </a:xfrm>
          <a:prstGeom prst="rect">
            <a:avLst/>
          </a:prstGeom>
        </p:spPr>
      </p:pic>
      <p:pic>
        <p:nvPicPr>
          <p:cNvPr id="5" name="Picture 2" descr="Home | Queen's University">
            <a:extLst>
              <a:ext uri="{FF2B5EF4-FFF2-40B4-BE49-F238E27FC236}">
                <a16:creationId xmlns:a16="http://schemas.microsoft.com/office/drawing/2014/main" id="{60FA6FB5-1290-6CE0-306E-47F0C2172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374" y="4367977"/>
            <a:ext cx="3792944" cy="894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pic>
      <p:pic>
        <p:nvPicPr>
          <p:cNvPr id="1026" name="Picture 2" descr="Alma Mater Society of Queen's University - AMS - Home | Facebook">
            <a:extLst>
              <a:ext uri="{FF2B5EF4-FFF2-40B4-BE49-F238E27FC236}">
                <a16:creationId xmlns:a16="http://schemas.microsoft.com/office/drawing/2014/main" id="{24CD66EF-35A5-5C76-55E0-E2D36D4B0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607" y="3490571"/>
            <a:ext cx="2649684" cy="264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90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129E-D11C-CC16-4028-7708E023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Cardano?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8E63A-0BD8-15B8-1FD9-10313A062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29541"/>
            <a:ext cx="5251639" cy="4380410"/>
          </a:xfrm>
        </p:spPr>
        <p:txBody>
          <a:bodyPr>
            <a:normAutofit fontScale="85000" lnSpcReduction="10000"/>
          </a:bodyPr>
          <a:lstStyle/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en-US" sz="2100" dirty="0">
              <a:latin typeface="SourceSansPro"/>
            </a:endParaRPr>
          </a:p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100" dirty="0">
                <a:latin typeface="SourceSansPro"/>
              </a:rPr>
              <a:t> Cardano is a 3rd generation, proof-of-stake blockchain platform founded on peer-reviewed research and developed through evidence-based methods</a:t>
            </a:r>
          </a:p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100" dirty="0">
                <a:latin typeface="SourceSansPro"/>
              </a:rPr>
              <a:t> A blockchain is a database that is used to store sequential data in a way that is secure, transparent, and potentially decentralized </a:t>
            </a:r>
          </a:p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100" dirty="0">
                <a:latin typeface="SourceSansPro"/>
              </a:rPr>
              <a:t> An important feature of a blockchain is that it stores data that they cannot be changed, forged, or deleted</a:t>
            </a:r>
          </a:p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100" dirty="0">
                <a:latin typeface="SourceSansPro"/>
              </a:rPr>
              <a:t> Distributed when the blockchain is stored and maintained by many members rather than a single centralized authority</a:t>
            </a:r>
          </a:p>
        </p:txBody>
      </p:sp>
      <p:pic>
        <p:nvPicPr>
          <p:cNvPr id="1026" name="Picture 2" descr="What Is Blockchain | Money">
            <a:extLst>
              <a:ext uri="{FF2B5EF4-FFF2-40B4-BE49-F238E27FC236}">
                <a16:creationId xmlns:a16="http://schemas.microsoft.com/office/drawing/2014/main" id="{81470F86-A6A5-C7B3-A39A-4502A84B6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664" y="2530269"/>
            <a:ext cx="4809975" cy="2590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23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F2D4-C7FC-6F65-7841-95C07CB0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Energy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9F4B1-B33F-F889-FEE9-DE4124EBF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946748"/>
            <a:ext cx="6779029" cy="371911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SourceSansPro"/>
              </a:rPr>
              <a:t> Proof of work is a consensus mechanism in which computing power is used to choose who gets to add a block to the chain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SourceSansPro"/>
              </a:rPr>
              <a:t> Proof of work at scale requires huge amounts of energy, which only increases as more miners join the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SourceSansPro"/>
              </a:rPr>
              <a:t> Proof of stake is a consensus mechanism in which a validator is granted the ability to add a block to the chain based on their staked value in the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SourceSansPro"/>
              </a:rPr>
              <a:t> Made as an alternative to </a:t>
            </a:r>
            <a:r>
              <a:rPr lang="en-US" sz="2100" dirty="0" err="1">
                <a:latin typeface="SourceSansPro"/>
              </a:rPr>
              <a:t>PoW</a:t>
            </a:r>
            <a:r>
              <a:rPr lang="en-US" sz="2100" dirty="0">
                <a:latin typeface="SourceSansPro"/>
              </a:rPr>
              <a:t> to address energy consumption issues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100" dirty="0">
              <a:latin typeface="SourceSansPro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100" dirty="0">
              <a:latin typeface="SourceSansPro"/>
            </a:endParaRPr>
          </a:p>
        </p:txBody>
      </p:sp>
      <p:pic>
        <p:nvPicPr>
          <p:cNvPr id="2050" name="Picture 2" descr="Inside Russia's Largest Bitcoin Mine - Bloomberg">
            <a:extLst>
              <a:ext uri="{FF2B5EF4-FFF2-40B4-BE49-F238E27FC236}">
                <a16:creationId xmlns:a16="http://schemas.microsoft.com/office/drawing/2014/main" id="{8584703F-35CF-2CE7-3A85-AA92CBA12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243" y="2723125"/>
            <a:ext cx="3249539" cy="21663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4401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F2D4-C7FC-6F65-7841-95C07CB0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9511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Ada Lovelace &amp; Cryptocurrencies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9F4B1-B33F-F889-FEE9-DE4124EBF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4198"/>
            <a:ext cx="7049193" cy="370454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SourceSansPro"/>
              </a:rPr>
              <a:t> A cryptocurrency is a digital asset, which is stored on the blockchain and is designed to serve as a medium of exchange for goods or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SourceSansPro"/>
              </a:rPr>
              <a:t> Each blockchain has its own underlying cryptocurrency or native currency (Used to pay fees, and reward block producers)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SourceSansPro"/>
              </a:rPr>
              <a:t> Ada is the native currency of the Cardano blockchain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SourceSansPro"/>
              </a:rPr>
              <a:t> Ada Lovelace (1815-1852) – English Mathematician considered to be the first computer programmer</a:t>
            </a:r>
          </a:p>
        </p:txBody>
      </p:sp>
      <p:pic>
        <p:nvPicPr>
          <p:cNvPr id="6146" name="Picture 2" descr="Gado/Gado via Getty Images">
            <a:extLst>
              <a:ext uri="{FF2B5EF4-FFF2-40B4-BE49-F238E27FC236}">
                <a16:creationId xmlns:a16="http://schemas.microsoft.com/office/drawing/2014/main" id="{89DD4D8E-BFC5-E344-7A3F-79F8D2E13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167" y="2253106"/>
            <a:ext cx="2531071" cy="30636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5123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31DF-CDCC-C95E-C84C-636E75DF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Hack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8CFFD-014A-59F4-480D-3D26370119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latin typeface="SourceSansPro"/>
              </a:rPr>
              <a:t>The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SansPro"/>
              </a:rPr>
              <a:t> Most people are not software developers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SansPro"/>
              </a:rPr>
              <a:t> Crypto industry has ways to go in terms of accessibility and ease of use before mass adoption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ourceSansPro"/>
              </a:rPr>
              <a:t> Want to buy a fun gift for your Cardano-savvy friend or child but don’t know how</a:t>
            </a:r>
            <a:endParaRPr lang="en-US" sz="2000" dirty="0">
              <a:latin typeface="SourceSans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SansPro"/>
              </a:rPr>
              <a:t> Cardano Ecosystem lacks a mechanism for the layman to purchase ADA for a Cardano-savvy friend without going through complex and tedious exchanges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SourceSansPro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B5BE7-7AC4-E35E-8CD9-002BE2B343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>
                <a:latin typeface="SourceSansPro"/>
              </a:rPr>
              <a:t>Our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ourceSansPro"/>
              </a:rPr>
              <a:t> The Cardano Gift Card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ourceSansPro"/>
              </a:rPr>
              <a:t> Purchase ADA for your friend with Fiat!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ourceSansPro"/>
              </a:rPr>
              <a:t> Automatically E-Mails them a link to claim the ADA you bought them!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ourceSansPro"/>
              </a:rPr>
              <a:t> They input their Cardano address and an on-chain transaction is generated sending them their ADA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ourceSansPro"/>
              </a:rPr>
              <a:t> An easy-to-use platform for non-technical individuals to purchase ADA with Fiat for their friends</a:t>
            </a:r>
            <a:endParaRPr lang="en-US" sz="2800" b="1" dirty="0">
              <a:latin typeface="SourceSansPr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86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180815-A6E8-DB98-96F7-006DB316833B}"/>
              </a:ext>
            </a:extLst>
          </p:cNvPr>
          <p:cNvSpPr txBox="1"/>
          <p:nvPr/>
        </p:nvSpPr>
        <p:spPr>
          <a:xfrm>
            <a:off x="4360718" y="2202240"/>
            <a:ext cx="3470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0255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7C76-5C64-5A3E-1F2F-FC4D655F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80ADD-29FC-31F3-8470-E982D3873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062" y="1866516"/>
            <a:ext cx="5459384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SansPro"/>
              </a:rPr>
              <a:t> NodeJS, Express for handling POST requests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ourceSansPro"/>
              </a:rPr>
              <a:t> Stripe for handling payment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ourceSansPro"/>
              </a:rPr>
              <a:t> Stripe CLI for handling payment webhooks</a:t>
            </a:r>
            <a:endParaRPr lang="en-US" sz="2000" dirty="0">
              <a:latin typeface="SourceSans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SansPro"/>
              </a:rPr>
              <a:t> SendGrid for handling emails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SansPro"/>
              </a:rPr>
              <a:t> Lucid and </a:t>
            </a:r>
            <a:r>
              <a:rPr lang="en-US" sz="2000" dirty="0" err="1">
                <a:latin typeface="SourceSansPro"/>
              </a:rPr>
              <a:t>Blockfrost</a:t>
            </a:r>
            <a:r>
              <a:rPr lang="en-US" sz="2000" dirty="0">
                <a:latin typeface="SourceSansPro"/>
              </a:rPr>
              <a:t> for Cardano transaction creation and submission to chain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SansPro"/>
              </a:rPr>
              <a:t> Velo for the frontend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ourceSansPro"/>
              </a:rPr>
              <a:t> Hedera Compatible!</a:t>
            </a:r>
            <a:endParaRPr lang="en-US" sz="2000" dirty="0">
              <a:latin typeface="SourceSansPro"/>
            </a:endParaRPr>
          </a:p>
          <a:p>
            <a:endParaRPr lang="en-US" dirty="0"/>
          </a:p>
        </p:txBody>
      </p:sp>
      <p:pic>
        <p:nvPicPr>
          <p:cNvPr id="2050" name="Picture 2" descr="Node.js: An Open Source Tool On the Rise at eBay">
            <a:extLst>
              <a:ext uri="{FF2B5EF4-FFF2-40B4-BE49-F238E27FC236}">
                <a16:creationId xmlns:a16="http://schemas.microsoft.com/office/drawing/2014/main" id="{AE4DBEB0-C5EB-8319-65E8-10C17D536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416" y="2088572"/>
            <a:ext cx="1606611" cy="85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CB22D8A-C54F-5924-F28B-F302E1329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04" y="2062911"/>
            <a:ext cx="1894176" cy="90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BM Account Changes - SendGrid">
            <a:extLst>
              <a:ext uri="{FF2B5EF4-FFF2-40B4-BE49-F238E27FC236}">
                <a16:creationId xmlns:a16="http://schemas.microsoft.com/office/drawing/2014/main" id="{61303686-A7EC-7EEF-9CF8-8CE420BD6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04" y="3065656"/>
            <a:ext cx="2061816" cy="45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lockfrost.io - Cardano API">
            <a:extLst>
              <a:ext uri="{FF2B5EF4-FFF2-40B4-BE49-F238E27FC236}">
                <a16:creationId xmlns:a16="http://schemas.microsoft.com/office/drawing/2014/main" id="{0F79163C-B631-78D2-B8AB-851C1B2EE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481" y="3078727"/>
            <a:ext cx="2699750" cy="51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paceBudz – Medium">
            <a:extLst>
              <a:ext uri="{FF2B5EF4-FFF2-40B4-BE49-F238E27FC236}">
                <a16:creationId xmlns:a16="http://schemas.microsoft.com/office/drawing/2014/main" id="{725B9450-8F82-FD44-0616-8995B7741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687" y="3733576"/>
            <a:ext cx="1187865" cy="118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Velo - Visual Studio Marketplace">
            <a:extLst>
              <a:ext uri="{FF2B5EF4-FFF2-40B4-BE49-F238E27FC236}">
                <a16:creationId xmlns:a16="http://schemas.microsoft.com/office/drawing/2014/main" id="{0D24FCD0-ECBB-B27C-77BA-20E895C02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418" y="3685626"/>
            <a:ext cx="1353875" cy="135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edera price today, HBAR to USD live, marketcap and chart | CoinMarketCap">
            <a:extLst>
              <a:ext uri="{FF2B5EF4-FFF2-40B4-BE49-F238E27FC236}">
                <a16:creationId xmlns:a16="http://schemas.microsoft.com/office/drawing/2014/main" id="{88F0E0C7-4D88-05F4-6F3D-CE942F3D9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502" y="5039501"/>
            <a:ext cx="937967" cy="93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0815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C47709E97300408C466594C96E242B" ma:contentTypeVersion="2" ma:contentTypeDescription="Create a new document." ma:contentTypeScope="" ma:versionID="53091b47801968d5b45a23828f33e770">
  <xsd:schema xmlns:xsd="http://www.w3.org/2001/XMLSchema" xmlns:xs="http://www.w3.org/2001/XMLSchema" xmlns:p="http://schemas.microsoft.com/office/2006/metadata/properties" xmlns:ns2="4eaca68a-efdd-4f35-a4af-ba969553c60f" targetNamespace="http://schemas.microsoft.com/office/2006/metadata/properties" ma:root="true" ma:fieldsID="0bbb57d8891bd43e54315d57018734f9" ns2:_="">
    <xsd:import namespace="4eaca68a-efdd-4f35-a4af-ba969553c6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aca68a-efdd-4f35-a4af-ba969553c6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7B175A-7364-4FE9-BEF4-467CBB2202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aca68a-efdd-4f35-a4af-ba969553c6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DBA3D5-EE2F-4CE7-AA0A-3554A016A1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0D79C1-E959-4FDE-BE74-E166573F95A1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4eaca68a-efdd-4f35-a4af-ba969553c60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1048</TotalTime>
  <Words>479</Words>
  <Application>Microsoft Office PowerPoint</Application>
  <PresentationFormat>Widescreen</PresentationFormat>
  <Paragraphs>45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SourceSansPro</vt:lpstr>
      <vt:lpstr>Retrospect</vt:lpstr>
      <vt:lpstr>Cryptocurrency Gift Card</vt:lpstr>
      <vt:lpstr>Cardano at Queen’s University</vt:lpstr>
      <vt:lpstr>Cardano?</vt:lpstr>
      <vt:lpstr>Energy Cost</vt:lpstr>
      <vt:lpstr>Ada Lovelace &amp; Cryptocurrencies</vt:lpstr>
      <vt:lpstr>Our Hack </vt:lpstr>
      <vt:lpstr>PowerPoint Presentation</vt:lpstr>
      <vt:lpstr>Technical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ACPC</dc:creator>
  <cp:lastModifiedBy>Adam Cooke</cp:lastModifiedBy>
  <cp:revision>5</cp:revision>
  <dcterms:created xsi:type="dcterms:W3CDTF">2022-10-19T17:50:08Z</dcterms:created>
  <dcterms:modified xsi:type="dcterms:W3CDTF">2023-01-29T10:12:39Z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0x01010032C47709E97300408C466594C96E242B</vt:lpwstr>
  </property>
</Properties>
</file>