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embeddedFontLst>
    <p:embeddedFont>
      <p:font typeface="Doppio One"/>
      <p:regular r:id="rId30"/>
    </p:embeddedFont>
    <p:embeddedFont>
      <p:font typeface="Cabin"/>
      <p:regular r:id="rId31"/>
      <p:bold r:id="rId32"/>
      <p:italic r:id="rId33"/>
      <p:boldItalic r:id="rId34"/>
    </p:embeddedFont>
    <p:embeddedFont>
      <p:font typeface="Average"/>
      <p:regular r:id="rId35"/>
    </p:embeddedFont>
    <p:embeddedFont>
      <p:font typeface="Oswald"/>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8" roundtripDataSignature="AMtx7mhvNu4M8TlxAYvLGK8XPc0O25uJ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abin-regular.fntdata"/><Relationship Id="rId30" Type="http://schemas.openxmlformats.org/officeDocument/2006/relationships/font" Target="fonts/DoppioOne-regular.fntdata"/><Relationship Id="rId11" Type="http://schemas.openxmlformats.org/officeDocument/2006/relationships/slide" Target="slides/slide7.xml"/><Relationship Id="rId33" Type="http://schemas.openxmlformats.org/officeDocument/2006/relationships/font" Target="fonts/Cabin-italic.fntdata"/><Relationship Id="rId10" Type="http://schemas.openxmlformats.org/officeDocument/2006/relationships/slide" Target="slides/slide6.xml"/><Relationship Id="rId32" Type="http://schemas.openxmlformats.org/officeDocument/2006/relationships/font" Target="fonts/Cabin-bold.fntdata"/><Relationship Id="rId13" Type="http://schemas.openxmlformats.org/officeDocument/2006/relationships/slide" Target="slides/slide9.xml"/><Relationship Id="rId35" Type="http://schemas.openxmlformats.org/officeDocument/2006/relationships/font" Target="fonts/Average-regular.fntdata"/><Relationship Id="rId12" Type="http://schemas.openxmlformats.org/officeDocument/2006/relationships/slide" Target="slides/slide8.xml"/><Relationship Id="rId34" Type="http://schemas.openxmlformats.org/officeDocument/2006/relationships/font" Target="fonts/Cabin-boldItalic.fntdata"/><Relationship Id="rId15" Type="http://schemas.openxmlformats.org/officeDocument/2006/relationships/slide" Target="slides/slide11.xml"/><Relationship Id="rId37" Type="http://schemas.openxmlformats.org/officeDocument/2006/relationships/font" Target="fonts/Oswald-bold.fntdata"/><Relationship Id="rId14" Type="http://schemas.openxmlformats.org/officeDocument/2006/relationships/slide" Target="slides/slide10.xml"/><Relationship Id="rId36" Type="http://schemas.openxmlformats.org/officeDocument/2006/relationships/font" Target="fonts/Oswald-regular.fntdata"/><Relationship Id="rId17" Type="http://schemas.openxmlformats.org/officeDocument/2006/relationships/slide" Target="slides/slide13.xml"/><Relationship Id="rId16" Type="http://schemas.openxmlformats.org/officeDocument/2006/relationships/slide" Target="slides/slide12.xml"/><Relationship Id="rId38" Type="http://customschemas.google.com/relationships/presentationmetadata" Target="meta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fe3a0fca5a_1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gfe3a0fca5a_1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fe3a0fca5a_1_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gfe3a0fca5a_1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fe3a0fca5a_1_1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gfe3a0fca5a_1_1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fe3a0fd19d_2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gfe3a0fd19d_2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fe3a0fd19d_2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gfe3a0fd19d_2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fe3a0fd19d_2_8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gfe3a0fd19d_2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fe3a0fd19d_2_1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gfe3a0fd19d_2_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fe3a0fd19d_2_1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gfe3a0fd19d_2_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fe3a0fd19d_2_1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gfe3a0fd19d_2_1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fe3a0fd19d_2_1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gfe3a0fd19d_2_1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fe3a0fd19d_2_2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gfe3a0fd19d_2_2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fe3a0fd19d_2_2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8" name="Google Shape;558;gfe3a0fd19d_2_2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fe3a0fca5a_1_1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1" name="Google Shape;581;gfe3a0fca5a_1_1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1" name="Google Shape;60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fe3a0fca5a_1_1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fe3a0fca5a_1_1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6" name="Google Shape;626;gfe3a0fca5a_1_19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2" name="Google Shape;63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fe3a0fca5a_1_2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fe3a0fca5a_1_2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fe3a0fca5a_1_20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fe3a0fca5a_1_2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46ae74a797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46ae74a797_1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146ae74a797_1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fe3a0fd19d_2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fe3a0fd19d_2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gfe3a0fd19d_2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fe3a0fca5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fe3a0fca5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gfe3a0fca5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46ae74a797_2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g146ae74a797_2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grpSp>
        <p:nvGrpSpPr>
          <p:cNvPr id="14" name="Google Shape;14;g146ae74a797_3_569"/>
          <p:cNvGrpSpPr/>
          <p:nvPr/>
        </p:nvGrpSpPr>
        <p:grpSpPr>
          <a:xfrm>
            <a:off x="4350279" y="2855377"/>
            <a:ext cx="443589" cy="105632"/>
            <a:chOff x="4137525" y="2915950"/>
            <a:chExt cx="869100" cy="207000"/>
          </a:xfrm>
        </p:grpSpPr>
        <p:sp>
          <p:nvSpPr>
            <p:cNvPr id="15" name="Google Shape;15;g146ae74a797_3_569"/>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g146ae74a797_3_569"/>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g146ae74a797_3_569"/>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 name="Google Shape;18;g146ae74a797_3_569"/>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Google Shape;19;g146ae74a797_3_569"/>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0" name="Google Shape;20;g146ae74a797_3_56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 name="Shape 53"/>
        <p:cNvGrpSpPr/>
        <p:nvPr/>
      </p:nvGrpSpPr>
      <p:grpSpPr>
        <a:xfrm>
          <a:off x="0" y="0"/>
          <a:ext cx="0" cy="0"/>
          <a:chOff x="0" y="0"/>
          <a:chExt cx="0" cy="0"/>
        </a:xfrm>
      </p:grpSpPr>
      <p:sp>
        <p:nvSpPr>
          <p:cNvPr id="54" name="Google Shape;54;g146ae74a797_3_609"/>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5" name="Google Shape;55;g146ae74a797_3_609"/>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6" name="Google Shape;56;g146ae74a797_3_60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g146ae74a797_3_61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 and four columns">
    <p:spTree>
      <p:nvGrpSpPr>
        <p:cNvPr id="59" name="Shape 59"/>
        <p:cNvGrpSpPr/>
        <p:nvPr/>
      </p:nvGrpSpPr>
      <p:grpSpPr>
        <a:xfrm>
          <a:off x="0" y="0"/>
          <a:ext cx="0" cy="0"/>
          <a:chOff x="0" y="0"/>
          <a:chExt cx="0" cy="0"/>
        </a:xfrm>
      </p:grpSpPr>
      <p:pic>
        <p:nvPicPr>
          <p:cNvPr id="60" name="Google Shape;60;g146ae74a797_3_615"/>
          <p:cNvPicPr preferRelativeResize="0"/>
          <p:nvPr/>
        </p:nvPicPr>
        <p:blipFill rotWithShape="1">
          <a:blip r:embed="rId2">
            <a:alphaModFix/>
          </a:blip>
          <a:srcRect b="0" l="0" r="0" t="0"/>
          <a:stretch/>
        </p:blipFill>
        <p:spPr>
          <a:xfrm>
            <a:off x="2628479" y="1887384"/>
            <a:ext cx="1455625" cy="1496300"/>
          </a:xfrm>
          <a:prstGeom prst="rect">
            <a:avLst/>
          </a:prstGeom>
          <a:noFill/>
          <a:ln>
            <a:noFill/>
          </a:ln>
        </p:spPr>
      </p:pic>
      <p:pic>
        <p:nvPicPr>
          <p:cNvPr id="61" name="Google Shape;61;g146ae74a797_3_615"/>
          <p:cNvPicPr preferRelativeResize="0"/>
          <p:nvPr/>
        </p:nvPicPr>
        <p:blipFill rotWithShape="1">
          <a:blip r:embed="rId2">
            <a:alphaModFix/>
          </a:blip>
          <a:srcRect b="0" l="0" r="0" t="0"/>
          <a:stretch/>
        </p:blipFill>
        <p:spPr>
          <a:xfrm>
            <a:off x="6178366" y="426435"/>
            <a:ext cx="1825198" cy="1876200"/>
          </a:xfrm>
          <a:prstGeom prst="rect">
            <a:avLst/>
          </a:prstGeom>
          <a:noFill/>
          <a:ln>
            <a:noFill/>
          </a:ln>
        </p:spPr>
      </p:pic>
      <p:sp>
        <p:nvSpPr>
          <p:cNvPr id="62" name="Google Shape;62;g146ae74a797_3_615"/>
          <p:cNvSpPr/>
          <p:nvPr/>
        </p:nvSpPr>
        <p:spPr>
          <a:xfrm rot="5400000">
            <a:off x="2197203" y="1585089"/>
            <a:ext cx="1366681" cy="5761090"/>
          </a:xfrm>
          <a:prstGeom prst="flowChartManualInpu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
        <p:nvSpPr>
          <p:cNvPr id="63" name="Google Shape;63;g146ae74a797_3_615"/>
          <p:cNvSpPr txBox="1"/>
          <p:nvPr>
            <p:ph idx="10" type="dt"/>
          </p:nvPr>
        </p:nvSpPr>
        <p:spPr>
          <a:xfrm>
            <a:off x="723900" y="4767263"/>
            <a:ext cx="19623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g146ae74a797_3_61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g146ae74a797_3_615"/>
          <p:cNvSpPr txBox="1"/>
          <p:nvPr>
            <p:ph idx="12" type="sldNum"/>
          </p:nvPr>
        </p:nvSpPr>
        <p:spPr>
          <a:xfrm>
            <a:off x="6457950" y="4767263"/>
            <a:ext cx="1962300" cy="2739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
        <p:nvSpPr>
          <p:cNvPr id="66" name="Google Shape;66;g146ae74a797_3_615"/>
          <p:cNvSpPr txBox="1"/>
          <p:nvPr>
            <p:ph type="title"/>
          </p:nvPr>
        </p:nvSpPr>
        <p:spPr>
          <a:xfrm>
            <a:off x="723900" y="552450"/>
            <a:ext cx="7696200" cy="715500"/>
          </a:xfrm>
          <a:prstGeom prst="rect">
            <a:avLst/>
          </a:prstGeom>
          <a:noFill/>
          <a:ln>
            <a:noFill/>
          </a:ln>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dk2"/>
              </a:buClr>
              <a:buSzPts val="3500"/>
              <a:buFont typeface="Doppio One"/>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g146ae74a797_3_615"/>
          <p:cNvSpPr txBox="1"/>
          <p:nvPr>
            <p:ph idx="1" type="body"/>
          </p:nvPr>
        </p:nvSpPr>
        <p:spPr>
          <a:xfrm>
            <a:off x="1878441" y="2111465"/>
            <a:ext cx="2269800" cy="4284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chemeClr val="dk2"/>
              </a:buClr>
              <a:buSzPts val="1400"/>
              <a:buNone/>
              <a:defRPr sz="1400">
                <a:solidFill>
                  <a:schemeClr val="dk2"/>
                </a:solidFill>
              </a:defRPr>
            </a:lvl1pPr>
            <a:lvl2pPr indent="-228600" lvl="1" marL="914400" rtl="0" algn="l">
              <a:lnSpc>
                <a:spcPct val="90000"/>
              </a:lnSpc>
              <a:spcBef>
                <a:spcPts val="1200"/>
              </a:spcBef>
              <a:spcAft>
                <a:spcPts val="0"/>
              </a:spcAft>
              <a:buClr>
                <a:srgbClr val="A1A892"/>
              </a:buClr>
              <a:buSzPts val="1500"/>
              <a:buNone/>
              <a:defRPr sz="1500">
                <a:solidFill>
                  <a:srgbClr val="A1A892"/>
                </a:solidFill>
              </a:defRPr>
            </a:lvl2pPr>
            <a:lvl3pPr indent="-228600" lvl="2" marL="1371600" rtl="0" algn="l">
              <a:lnSpc>
                <a:spcPct val="90000"/>
              </a:lnSpc>
              <a:spcBef>
                <a:spcPts val="1200"/>
              </a:spcBef>
              <a:spcAft>
                <a:spcPts val="0"/>
              </a:spcAft>
              <a:buClr>
                <a:srgbClr val="A1A892"/>
              </a:buClr>
              <a:buSzPts val="1350"/>
              <a:buNone/>
              <a:defRPr sz="1350">
                <a:solidFill>
                  <a:srgbClr val="A1A892"/>
                </a:solidFill>
              </a:defRPr>
            </a:lvl3pPr>
            <a:lvl4pPr indent="-228600" lvl="3" marL="1828800" rtl="0" algn="l">
              <a:lnSpc>
                <a:spcPct val="90000"/>
              </a:lnSpc>
              <a:spcBef>
                <a:spcPts val="1200"/>
              </a:spcBef>
              <a:spcAft>
                <a:spcPts val="0"/>
              </a:spcAft>
              <a:buClr>
                <a:srgbClr val="A1A892"/>
              </a:buClr>
              <a:buSzPts val="1200"/>
              <a:buNone/>
              <a:defRPr sz="1200">
                <a:solidFill>
                  <a:srgbClr val="A1A892"/>
                </a:solidFill>
              </a:defRPr>
            </a:lvl4pPr>
            <a:lvl5pPr indent="-228600" lvl="4" marL="2286000" rtl="0" algn="l">
              <a:lnSpc>
                <a:spcPct val="90000"/>
              </a:lnSpc>
              <a:spcBef>
                <a:spcPts val="1200"/>
              </a:spcBef>
              <a:spcAft>
                <a:spcPts val="0"/>
              </a:spcAft>
              <a:buClr>
                <a:srgbClr val="A1A892"/>
              </a:buClr>
              <a:buSzPts val="1200"/>
              <a:buNone/>
              <a:defRPr sz="1200">
                <a:solidFill>
                  <a:srgbClr val="A1A892"/>
                </a:solidFill>
              </a:defRPr>
            </a:lvl5pPr>
            <a:lvl6pPr indent="-228600" lvl="5" marL="2743200" rtl="0" algn="l">
              <a:lnSpc>
                <a:spcPct val="90000"/>
              </a:lnSpc>
              <a:spcBef>
                <a:spcPts val="1200"/>
              </a:spcBef>
              <a:spcAft>
                <a:spcPts val="0"/>
              </a:spcAft>
              <a:buClr>
                <a:srgbClr val="A1A892"/>
              </a:buClr>
              <a:buSzPts val="1200"/>
              <a:buNone/>
              <a:defRPr sz="1200">
                <a:solidFill>
                  <a:srgbClr val="A1A892"/>
                </a:solidFill>
              </a:defRPr>
            </a:lvl6pPr>
            <a:lvl7pPr indent="-228600" lvl="6" marL="3200400" rtl="0" algn="l">
              <a:lnSpc>
                <a:spcPct val="90000"/>
              </a:lnSpc>
              <a:spcBef>
                <a:spcPts val="1200"/>
              </a:spcBef>
              <a:spcAft>
                <a:spcPts val="0"/>
              </a:spcAft>
              <a:buClr>
                <a:srgbClr val="A1A892"/>
              </a:buClr>
              <a:buSzPts val="1200"/>
              <a:buNone/>
              <a:defRPr sz="1200">
                <a:solidFill>
                  <a:srgbClr val="A1A892"/>
                </a:solidFill>
              </a:defRPr>
            </a:lvl7pPr>
            <a:lvl8pPr indent="-228600" lvl="7" marL="3657600" rtl="0" algn="l">
              <a:lnSpc>
                <a:spcPct val="90000"/>
              </a:lnSpc>
              <a:spcBef>
                <a:spcPts val="1200"/>
              </a:spcBef>
              <a:spcAft>
                <a:spcPts val="0"/>
              </a:spcAft>
              <a:buClr>
                <a:srgbClr val="A1A892"/>
              </a:buClr>
              <a:buSzPts val="1200"/>
              <a:buNone/>
              <a:defRPr sz="1200">
                <a:solidFill>
                  <a:srgbClr val="A1A892"/>
                </a:solidFill>
              </a:defRPr>
            </a:lvl8pPr>
            <a:lvl9pPr indent="-228600" lvl="8" marL="4114800" rtl="0" algn="l">
              <a:lnSpc>
                <a:spcPct val="90000"/>
              </a:lnSpc>
              <a:spcBef>
                <a:spcPts val="1200"/>
              </a:spcBef>
              <a:spcAft>
                <a:spcPts val="1200"/>
              </a:spcAft>
              <a:buClr>
                <a:srgbClr val="A1A892"/>
              </a:buClr>
              <a:buSzPts val="1200"/>
              <a:buNone/>
              <a:defRPr sz="1200">
                <a:solidFill>
                  <a:srgbClr val="A1A892"/>
                </a:solidFill>
              </a:defRPr>
            </a:lvl9pPr>
          </a:lstStyle>
          <a:p/>
        </p:txBody>
      </p:sp>
      <p:sp>
        <p:nvSpPr>
          <p:cNvPr id="68" name="Google Shape;68;g146ae74a797_3_615"/>
          <p:cNvSpPr txBox="1"/>
          <p:nvPr>
            <p:ph idx="2" type="body"/>
          </p:nvPr>
        </p:nvSpPr>
        <p:spPr>
          <a:xfrm>
            <a:off x="1878441" y="1691487"/>
            <a:ext cx="2550300" cy="3924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chemeClr val="dk2"/>
              </a:buClr>
              <a:buSzPts val="2500"/>
              <a:buNone/>
              <a:defRPr sz="2500">
                <a:solidFill>
                  <a:schemeClr val="dk2"/>
                </a:solidFill>
                <a:latin typeface="Doppio One"/>
                <a:ea typeface="Doppio One"/>
                <a:cs typeface="Doppio One"/>
                <a:sym typeface="Doppio One"/>
              </a:defRPr>
            </a:lvl1pPr>
            <a:lvl2pPr indent="-228600" lvl="1" marL="914400" rtl="0" algn="l">
              <a:lnSpc>
                <a:spcPct val="90000"/>
              </a:lnSpc>
              <a:spcBef>
                <a:spcPts val="1200"/>
              </a:spcBef>
              <a:spcAft>
                <a:spcPts val="0"/>
              </a:spcAft>
              <a:buClr>
                <a:srgbClr val="A1A892"/>
              </a:buClr>
              <a:buSzPts val="1500"/>
              <a:buNone/>
              <a:defRPr sz="1500">
                <a:solidFill>
                  <a:srgbClr val="A1A892"/>
                </a:solidFill>
              </a:defRPr>
            </a:lvl2pPr>
            <a:lvl3pPr indent="-228600" lvl="2" marL="1371600" rtl="0" algn="l">
              <a:lnSpc>
                <a:spcPct val="90000"/>
              </a:lnSpc>
              <a:spcBef>
                <a:spcPts val="1200"/>
              </a:spcBef>
              <a:spcAft>
                <a:spcPts val="0"/>
              </a:spcAft>
              <a:buClr>
                <a:srgbClr val="A1A892"/>
              </a:buClr>
              <a:buSzPts val="1350"/>
              <a:buNone/>
              <a:defRPr sz="1350">
                <a:solidFill>
                  <a:srgbClr val="A1A892"/>
                </a:solidFill>
              </a:defRPr>
            </a:lvl3pPr>
            <a:lvl4pPr indent="-228600" lvl="3" marL="1828800" rtl="0" algn="l">
              <a:lnSpc>
                <a:spcPct val="90000"/>
              </a:lnSpc>
              <a:spcBef>
                <a:spcPts val="1200"/>
              </a:spcBef>
              <a:spcAft>
                <a:spcPts val="0"/>
              </a:spcAft>
              <a:buClr>
                <a:srgbClr val="A1A892"/>
              </a:buClr>
              <a:buSzPts val="1200"/>
              <a:buNone/>
              <a:defRPr sz="1200">
                <a:solidFill>
                  <a:srgbClr val="A1A892"/>
                </a:solidFill>
              </a:defRPr>
            </a:lvl4pPr>
            <a:lvl5pPr indent="-228600" lvl="4" marL="2286000" rtl="0" algn="l">
              <a:lnSpc>
                <a:spcPct val="90000"/>
              </a:lnSpc>
              <a:spcBef>
                <a:spcPts val="1200"/>
              </a:spcBef>
              <a:spcAft>
                <a:spcPts val="0"/>
              </a:spcAft>
              <a:buClr>
                <a:srgbClr val="A1A892"/>
              </a:buClr>
              <a:buSzPts val="1200"/>
              <a:buNone/>
              <a:defRPr sz="1200">
                <a:solidFill>
                  <a:srgbClr val="A1A892"/>
                </a:solidFill>
              </a:defRPr>
            </a:lvl5pPr>
            <a:lvl6pPr indent="-228600" lvl="5" marL="2743200" rtl="0" algn="l">
              <a:lnSpc>
                <a:spcPct val="90000"/>
              </a:lnSpc>
              <a:spcBef>
                <a:spcPts val="1200"/>
              </a:spcBef>
              <a:spcAft>
                <a:spcPts val="0"/>
              </a:spcAft>
              <a:buClr>
                <a:srgbClr val="A1A892"/>
              </a:buClr>
              <a:buSzPts val="1200"/>
              <a:buNone/>
              <a:defRPr sz="1200">
                <a:solidFill>
                  <a:srgbClr val="A1A892"/>
                </a:solidFill>
              </a:defRPr>
            </a:lvl6pPr>
            <a:lvl7pPr indent="-228600" lvl="6" marL="3200400" rtl="0" algn="l">
              <a:lnSpc>
                <a:spcPct val="90000"/>
              </a:lnSpc>
              <a:spcBef>
                <a:spcPts val="1200"/>
              </a:spcBef>
              <a:spcAft>
                <a:spcPts val="0"/>
              </a:spcAft>
              <a:buClr>
                <a:srgbClr val="A1A892"/>
              </a:buClr>
              <a:buSzPts val="1200"/>
              <a:buNone/>
              <a:defRPr sz="1200">
                <a:solidFill>
                  <a:srgbClr val="A1A892"/>
                </a:solidFill>
              </a:defRPr>
            </a:lvl7pPr>
            <a:lvl8pPr indent="-228600" lvl="7" marL="3657600" rtl="0" algn="l">
              <a:lnSpc>
                <a:spcPct val="90000"/>
              </a:lnSpc>
              <a:spcBef>
                <a:spcPts val="1200"/>
              </a:spcBef>
              <a:spcAft>
                <a:spcPts val="0"/>
              </a:spcAft>
              <a:buClr>
                <a:srgbClr val="A1A892"/>
              </a:buClr>
              <a:buSzPts val="1200"/>
              <a:buNone/>
              <a:defRPr sz="1200">
                <a:solidFill>
                  <a:srgbClr val="A1A892"/>
                </a:solidFill>
              </a:defRPr>
            </a:lvl8pPr>
            <a:lvl9pPr indent="-228600" lvl="8" marL="4114800" rtl="0" algn="l">
              <a:lnSpc>
                <a:spcPct val="90000"/>
              </a:lnSpc>
              <a:spcBef>
                <a:spcPts val="1200"/>
              </a:spcBef>
              <a:spcAft>
                <a:spcPts val="1200"/>
              </a:spcAft>
              <a:buClr>
                <a:srgbClr val="A1A892"/>
              </a:buClr>
              <a:buSzPts val="1200"/>
              <a:buNone/>
              <a:defRPr sz="1200">
                <a:solidFill>
                  <a:srgbClr val="A1A892"/>
                </a:solidFill>
              </a:defRPr>
            </a:lvl9pPr>
          </a:lstStyle>
          <a:p/>
        </p:txBody>
      </p:sp>
      <p:sp>
        <p:nvSpPr>
          <p:cNvPr id="69" name="Google Shape;69;g146ae74a797_3_615"/>
          <p:cNvSpPr txBox="1"/>
          <p:nvPr>
            <p:ph idx="3" type="body"/>
          </p:nvPr>
        </p:nvSpPr>
        <p:spPr>
          <a:xfrm>
            <a:off x="988965" y="1571402"/>
            <a:ext cx="889500" cy="6375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750"/>
              </a:spcBef>
              <a:spcAft>
                <a:spcPts val="0"/>
              </a:spcAft>
              <a:buClr>
                <a:schemeClr val="accent1"/>
              </a:buClr>
              <a:buSzPts val="4000"/>
              <a:buNone/>
              <a:defRPr sz="4000">
                <a:solidFill>
                  <a:schemeClr val="accent1"/>
                </a:solidFill>
                <a:latin typeface="Doppio One"/>
                <a:ea typeface="Doppio One"/>
                <a:cs typeface="Doppio One"/>
                <a:sym typeface="Doppio One"/>
              </a:defRPr>
            </a:lvl1pPr>
            <a:lvl2pPr indent="-228600" lvl="1" marL="914400" rtl="0" algn="l">
              <a:lnSpc>
                <a:spcPct val="90000"/>
              </a:lnSpc>
              <a:spcBef>
                <a:spcPts val="1200"/>
              </a:spcBef>
              <a:spcAft>
                <a:spcPts val="0"/>
              </a:spcAft>
              <a:buClr>
                <a:srgbClr val="A1A892"/>
              </a:buClr>
              <a:buSzPts val="1500"/>
              <a:buNone/>
              <a:defRPr sz="1500">
                <a:solidFill>
                  <a:srgbClr val="A1A892"/>
                </a:solidFill>
              </a:defRPr>
            </a:lvl2pPr>
            <a:lvl3pPr indent="-228600" lvl="2" marL="1371600" rtl="0" algn="l">
              <a:lnSpc>
                <a:spcPct val="90000"/>
              </a:lnSpc>
              <a:spcBef>
                <a:spcPts val="1200"/>
              </a:spcBef>
              <a:spcAft>
                <a:spcPts val="0"/>
              </a:spcAft>
              <a:buClr>
                <a:srgbClr val="A1A892"/>
              </a:buClr>
              <a:buSzPts val="1350"/>
              <a:buNone/>
              <a:defRPr sz="1350">
                <a:solidFill>
                  <a:srgbClr val="A1A892"/>
                </a:solidFill>
              </a:defRPr>
            </a:lvl3pPr>
            <a:lvl4pPr indent="-228600" lvl="3" marL="1828800" rtl="0" algn="l">
              <a:lnSpc>
                <a:spcPct val="90000"/>
              </a:lnSpc>
              <a:spcBef>
                <a:spcPts val="1200"/>
              </a:spcBef>
              <a:spcAft>
                <a:spcPts val="0"/>
              </a:spcAft>
              <a:buClr>
                <a:srgbClr val="A1A892"/>
              </a:buClr>
              <a:buSzPts val="1200"/>
              <a:buNone/>
              <a:defRPr sz="1200">
                <a:solidFill>
                  <a:srgbClr val="A1A892"/>
                </a:solidFill>
              </a:defRPr>
            </a:lvl4pPr>
            <a:lvl5pPr indent="-228600" lvl="4" marL="2286000" rtl="0" algn="l">
              <a:lnSpc>
                <a:spcPct val="90000"/>
              </a:lnSpc>
              <a:spcBef>
                <a:spcPts val="1200"/>
              </a:spcBef>
              <a:spcAft>
                <a:spcPts val="0"/>
              </a:spcAft>
              <a:buClr>
                <a:srgbClr val="A1A892"/>
              </a:buClr>
              <a:buSzPts val="1200"/>
              <a:buNone/>
              <a:defRPr sz="1200">
                <a:solidFill>
                  <a:srgbClr val="A1A892"/>
                </a:solidFill>
              </a:defRPr>
            </a:lvl5pPr>
            <a:lvl6pPr indent="-228600" lvl="5" marL="2743200" rtl="0" algn="l">
              <a:lnSpc>
                <a:spcPct val="90000"/>
              </a:lnSpc>
              <a:spcBef>
                <a:spcPts val="1200"/>
              </a:spcBef>
              <a:spcAft>
                <a:spcPts val="0"/>
              </a:spcAft>
              <a:buClr>
                <a:srgbClr val="A1A892"/>
              </a:buClr>
              <a:buSzPts val="1200"/>
              <a:buNone/>
              <a:defRPr sz="1200">
                <a:solidFill>
                  <a:srgbClr val="A1A892"/>
                </a:solidFill>
              </a:defRPr>
            </a:lvl6pPr>
            <a:lvl7pPr indent="-228600" lvl="6" marL="3200400" rtl="0" algn="l">
              <a:lnSpc>
                <a:spcPct val="90000"/>
              </a:lnSpc>
              <a:spcBef>
                <a:spcPts val="1200"/>
              </a:spcBef>
              <a:spcAft>
                <a:spcPts val="0"/>
              </a:spcAft>
              <a:buClr>
                <a:srgbClr val="A1A892"/>
              </a:buClr>
              <a:buSzPts val="1200"/>
              <a:buNone/>
              <a:defRPr sz="1200">
                <a:solidFill>
                  <a:srgbClr val="A1A892"/>
                </a:solidFill>
              </a:defRPr>
            </a:lvl7pPr>
            <a:lvl8pPr indent="-228600" lvl="7" marL="3657600" rtl="0" algn="l">
              <a:lnSpc>
                <a:spcPct val="90000"/>
              </a:lnSpc>
              <a:spcBef>
                <a:spcPts val="1200"/>
              </a:spcBef>
              <a:spcAft>
                <a:spcPts val="0"/>
              </a:spcAft>
              <a:buClr>
                <a:srgbClr val="A1A892"/>
              </a:buClr>
              <a:buSzPts val="1200"/>
              <a:buNone/>
              <a:defRPr sz="1200">
                <a:solidFill>
                  <a:srgbClr val="A1A892"/>
                </a:solidFill>
              </a:defRPr>
            </a:lvl8pPr>
            <a:lvl9pPr indent="-228600" lvl="8" marL="4114800" rtl="0" algn="l">
              <a:lnSpc>
                <a:spcPct val="90000"/>
              </a:lnSpc>
              <a:spcBef>
                <a:spcPts val="1200"/>
              </a:spcBef>
              <a:spcAft>
                <a:spcPts val="1200"/>
              </a:spcAft>
              <a:buClr>
                <a:srgbClr val="A1A892"/>
              </a:buClr>
              <a:buSzPts val="1200"/>
              <a:buNone/>
              <a:defRPr sz="1200">
                <a:solidFill>
                  <a:srgbClr val="A1A892"/>
                </a:solidFill>
              </a:defRPr>
            </a:lvl9pPr>
          </a:lstStyle>
          <a:p/>
        </p:txBody>
      </p:sp>
      <p:sp>
        <p:nvSpPr>
          <p:cNvPr id="70" name="Google Shape;70;g146ae74a797_3_615"/>
          <p:cNvSpPr txBox="1"/>
          <p:nvPr>
            <p:ph idx="4" type="body"/>
          </p:nvPr>
        </p:nvSpPr>
        <p:spPr>
          <a:xfrm>
            <a:off x="5650343" y="2111465"/>
            <a:ext cx="2269800" cy="4284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chemeClr val="dk2"/>
              </a:buClr>
              <a:buSzPts val="1400"/>
              <a:buNone/>
              <a:defRPr sz="1400">
                <a:solidFill>
                  <a:schemeClr val="dk2"/>
                </a:solidFill>
              </a:defRPr>
            </a:lvl1pPr>
            <a:lvl2pPr indent="-228600" lvl="1" marL="914400" rtl="0" algn="l">
              <a:lnSpc>
                <a:spcPct val="90000"/>
              </a:lnSpc>
              <a:spcBef>
                <a:spcPts val="1200"/>
              </a:spcBef>
              <a:spcAft>
                <a:spcPts val="0"/>
              </a:spcAft>
              <a:buClr>
                <a:srgbClr val="A1A892"/>
              </a:buClr>
              <a:buSzPts val="1500"/>
              <a:buNone/>
              <a:defRPr sz="1500">
                <a:solidFill>
                  <a:srgbClr val="A1A892"/>
                </a:solidFill>
              </a:defRPr>
            </a:lvl2pPr>
            <a:lvl3pPr indent="-228600" lvl="2" marL="1371600" rtl="0" algn="l">
              <a:lnSpc>
                <a:spcPct val="90000"/>
              </a:lnSpc>
              <a:spcBef>
                <a:spcPts val="1200"/>
              </a:spcBef>
              <a:spcAft>
                <a:spcPts val="0"/>
              </a:spcAft>
              <a:buClr>
                <a:srgbClr val="A1A892"/>
              </a:buClr>
              <a:buSzPts val="1350"/>
              <a:buNone/>
              <a:defRPr sz="1350">
                <a:solidFill>
                  <a:srgbClr val="A1A892"/>
                </a:solidFill>
              </a:defRPr>
            </a:lvl3pPr>
            <a:lvl4pPr indent="-228600" lvl="3" marL="1828800" rtl="0" algn="l">
              <a:lnSpc>
                <a:spcPct val="90000"/>
              </a:lnSpc>
              <a:spcBef>
                <a:spcPts val="1200"/>
              </a:spcBef>
              <a:spcAft>
                <a:spcPts val="0"/>
              </a:spcAft>
              <a:buClr>
                <a:srgbClr val="A1A892"/>
              </a:buClr>
              <a:buSzPts val="1200"/>
              <a:buNone/>
              <a:defRPr sz="1200">
                <a:solidFill>
                  <a:srgbClr val="A1A892"/>
                </a:solidFill>
              </a:defRPr>
            </a:lvl4pPr>
            <a:lvl5pPr indent="-228600" lvl="4" marL="2286000" rtl="0" algn="l">
              <a:lnSpc>
                <a:spcPct val="90000"/>
              </a:lnSpc>
              <a:spcBef>
                <a:spcPts val="1200"/>
              </a:spcBef>
              <a:spcAft>
                <a:spcPts val="0"/>
              </a:spcAft>
              <a:buClr>
                <a:srgbClr val="A1A892"/>
              </a:buClr>
              <a:buSzPts val="1200"/>
              <a:buNone/>
              <a:defRPr sz="1200">
                <a:solidFill>
                  <a:srgbClr val="A1A892"/>
                </a:solidFill>
              </a:defRPr>
            </a:lvl5pPr>
            <a:lvl6pPr indent="-228600" lvl="5" marL="2743200" rtl="0" algn="l">
              <a:lnSpc>
                <a:spcPct val="90000"/>
              </a:lnSpc>
              <a:spcBef>
                <a:spcPts val="1200"/>
              </a:spcBef>
              <a:spcAft>
                <a:spcPts val="0"/>
              </a:spcAft>
              <a:buClr>
                <a:srgbClr val="A1A892"/>
              </a:buClr>
              <a:buSzPts val="1200"/>
              <a:buNone/>
              <a:defRPr sz="1200">
                <a:solidFill>
                  <a:srgbClr val="A1A892"/>
                </a:solidFill>
              </a:defRPr>
            </a:lvl6pPr>
            <a:lvl7pPr indent="-228600" lvl="6" marL="3200400" rtl="0" algn="l">
              <a:lnSpc>
                <a:spcPct val="90000"/>
              </a:lnSpc>
              <a:spcBef>
                <a:spcPts val="1200"/>
              </a:spcBef>
              <a:spcAft>
                <a:spcPts val="0"/>
              </a:spcAft>
              <a:buClr>
                <a:srgbClr val="A1A892"/>
              </a:buClr>
              <a:buSzPts val="1200"/>
              <a:buNone/>
              <a:defRPr sz="1200">
                <a:solidFill>
                  <a:srgbClr val="A1A892"/>
                </a:solidFill>
              </a:defRPr>
            </a:lvl7pPr>
            <a:lvl8pPr indent="-228600" lvl="7" marL="3657600" rtl="0" algn="l">
              <a:lnSpc>
                <a:spcPct val="90000"/>
              </a:lnSpc>
              <a:spcBef>
                <a:spcPts val="1200"/>
              </a:spcBef>
              <a:spcAft>
                <a:spcPts val="0"/>
              </a:spcAft>
              <a:buClr>
                <a:srgbClr val="A1A892"/>
              </a:buClr>
              <a:buSzPts val="1200"/>
              <a:buNone/>
              <a:defRPr sz="1200">
                <a:solidFill>
                  <a:srgbClr val="A1A892"/>
                </a:solidFill>
              </a:defRPr>
            </a:lvl8pPr>
            <a:lvl9pPr indent="-228600" lvl="8" marL="4114800" rtl="0" algn="l">
              <a:lnSpc>
                <a:spcPct val="90000"/>
              </a:lnSpc>
              <a:spcBef>
                <a:spcPts val="1200"/>
              </a:spcBef>
              <a:spcAft>
                <a:spcPts val="1200"/>
              </a:spcAft>
              <a:buClr>
                <a:srgbClr val="A1A892"/>
              </a:buClr>
              <a:buSzPts val="1200"/>
              <a:buNone/>
              <a:defRPr sz="1200">
                <a:solidFill>
                  <a:srgbClr val="A1A892"/>
                </a:solidFill>
              </a:defRPr>
            </a:lvl9pPr>
          </a:lstStyle>
          <a:p/>
        </p:txBody>
      </p:sp>
      <p:sp>
        <p:nvSpPr>
          <p:cNvPr id="71" name="Google Shape;71;g146ae74a797_3_615"/>
          <p:cNvSpPr txBox="1"/>
          <p:nvPr>
            <p:ph idx="5" type="body"/>
          </p:nvPr>
        </p:nvSpPr>
        <p:spPr>
          <a:xfrm>
            <a:off x="5650343" y="1691487"/>
            <a:ext cx="2550300" cy="3924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chemeClr val="dk2"/>
              </a:buClr>
              <a:buSzPts val="2500"/>
              <a:buNone/>
              <a:defRPr sz="2500">
                <a:solidFill>
                  <a:schemeClr val="dk2"/>
                </a:solidFill>
                <a:latin typeface="Doppio One"/>
                <a:ea typeface="Doppio One"/>
                <a:cs typeface="Doppio One"/>
                <a:sym typeface="Doppio One"/>
              </a:defRPr>
            </a:lvl1pPr>
            <a:lvl2pPr indent="-228600" lvl="1" marL="914400" rtl="0" algn="l">
              <a:lnSpc>
                <a:spcPct val="90000"/>
              </a:lnSpc>
              <a:spcBef>
                <a:spcPts val="1200"/>
              </a:spcBef>
              <a:spcAft>
                <a:spcPts val="0"/>
              </a:spcAft>
              <a:buClr>
                <a:srgbClr val="A1A892"/>
              </a:buClr>
              <a:buSzPts val="1500"/>
              <a:buNone/>
              <a:defRPr sz="1500">
                <a:solidFill>
                  <a:srgbClr val="A1A892"/>
                </a:solidFill>
              </a:defRPr>
            </a:lvl2pPr>
            <a:lvl3pPr indent="-228600" lvl="2" marL="1371600" rtl="0" algn="l">
              <a:lnSpc>
                <a:spcPct val="90000"/>
              </a:lnSpc>
              <a:spcBef>
                <a:spcPts val="1200"/>
              </a:spcBef>
              <a:spcAft>
                <a:spcPts val="0"/>
              </a:spcAft>
              <a:buClr>
                <a:srgbClr val="A1A892"/>
              </a:buClr>
              <a:buSzPts val="1350"/>
              <a:buNone/>
              <a:defRPr sz="1350">
                <a:solidFill>
                  <a:srgbClr val="A1A892"/>
                </a:solidFill>
              </a:defRPr>
            </a:lvl3pPr>
            <a:lvl4pPr indent="-228600" lvl="3" marL="1828800" rtl="0" algn="l">
              <a:lnSpc>
                <a:spcPct val="90000"/>
              </a:lnSpc>
              <a:spcBef>
                <a:spcPts val="1200"/>
              </a:spcBef>
              <a:spcAft>
                <a:spcPts val="0"/>
              </a:spcAft>
              <a:buClr>
                <a:srgbClr val="A1A892"/>
              </a:buClr>
              <a:buSzPts val="1200"/>
              <a:buNone/>
              <a:defRPr sz="1200">
                <a:solidFill>
                  <a:srgbClr val="A1A892"/>
                </a:solidFill>
              </a:defRPr>
            </a:lvl4pPr>
            <a:lvl5pPr indent="-228600" lvl="4" marL="2286000" rtl="0" algn="l">
              <a:lnSpc>
                <a:spcPct val="90000"/>
              </a:lnSpc>
              <a:spcBef>
                <a:spcPts val="1200"/>
              </a:spcBef>
              <a:spcAft>
                <a:spcPts val="0"/>
              </a:spcAft>
              <a:buClr>
                <a:srgbClr val="A1A892"/>
              </a:buClr>
              <a:buSzPts val="1200"/>
              <a:buNone/>
              <a:defRPr sz="1200">
                <a:solidFill>
                  <a:srgbClr val="A1A892"/>
                </a:solidFill>
              </a:defRPr>
            </a:lvl5pPr>
            <a:lvl6pPr indent="-228600" lvl="5" marL="2743200" rtl="0" algn="l">
              <a:lnSpc>
                <a:spcPct val="90000"/>
              </a:lnSpc>
              <a:spcBef>
                <a:spcPts val="1200"/>
              </a:spcBef>
              <a:spcAft>
                <a:spcPts val="0"/>
              </a:spcAft>
              <a:buClr>
                <a:srgbClr val="A1A892"/>
              </a:buClr>
              <a:buSzPts val="1200"/>
              <a:buNone/>
              <a:defRPr sz="1200">
                <a:solidFill>
                  <a:srgbClr val="A1A892"/>
                </a:solidFill>
              </a:defRPr>
            </a:lvl6pPr>
            <a:lvl7pPr indent="-228600" lvl="6" marL="3200400" rtl="0" algn="l">
              <a:lnSpc>
                <a:spcPct val="90000"/>
              </a:lnSpc>
              <a:spcBef>
                <a:spcPts val="1200"/>
              </a:spcBef>
              <a:spcAft>
                <a:spcPts val="0"/>
              </a:spcAft>
              <a:buClr>
                <a:srgbClr val="A1A892"/>
              </a:buClr>
              <a:buSzPts val="1200"/>
              <a:buNone/>
              <a:defRPr sz="1200">
                <a:solidFill>
                  <a:srgbClr val="A1A892"/>
                </a:solidFill>
              </a:defRPr>
            </a:lvl7pPr>
            <a:lvl8pPr indent="-228600" lvl="7" marL="3657600" rtl="0" algn="l">
              <a:lnSpc>
                <a:spcPct val="90000"/>
              </a:lnSpc>
              <a:spcBef>
                <a:spcPts val="1200"/>
              </a:spcBef>
              <a:spcAft>
                <a:spcPts val="0"/>
              </a:spcAft>
              <a:buClr>
                <a:srgbClr val="A1A892"/>
              </a:buClr>
              <a:buSzPts val="1200"/>
              <a:buNone/>
              <a:defRPr sz="1200">
                <a:solidFill>
                  <a:srgbClr val="A1A892"/>
                </a:solidFill>
              </a:defRPr>
            </a:lvl8pPr>
            <a:lvl9pPr indent="-228600" lvl="8" marL="4114800" rtl="0" algn="l">
              <a:lnSpc>
                <a:spcPct val="90000"/>
              </a:lnSpc>
              <a:spcBef>
                <a:spcPts val="1200"/>
              </a:spcBef>
              <a:spcAft>
                <a:spcPts val="1200"/>
              </a:spcAft>
              <a:buClr>
                <a:srgbClr val="A1A892"/>
              </a:buClr>
              <a:buSzPts val="1200"/>
              <a:buNone/>
              <a:defRPr sz="1200">
                <a:solidFill>
                  <a:srgbClr val="A1A892"/>
                </a:solidFill>
              </a:defRPr>
            </a:lvl9pPr>
          </a:lstStyle>
          <a:p/>
        </p:txBody>
      </p:sp>
      <p:sp>
        <p:nvSpPr>
          <p:cNvPr id="72" name="Google Shape;72;g146ae74a797_3_615"/>
          <p:cNvSpPr txBox="1"/>
          <p:nvPr>
            <p:ph idx="6" type="body"/>
          </p:nvPr>
        </p:nvSpPr>
        <p:spPr>
          <a:xfrm>
            <a:off x="4756761" y="1571402"/>
            <a:ext cx="889500" cy="6375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750"/>
              </a:spcBef>
              <a:spcAft>
                <a:spcPts val="0"/>
              </a:spcAft>
              <a:buClr>
                <a:schemeClr val="accent1"/>
              </a:buClr>
              <a:buSzPts val="4000"/>
              <a:buNone/>
              <a:defRPr sz="4000">
                <a:solidFill>
                  <a:schemeClr val="accent1"/>
                </a:solidFill>
                <a:latin typeface="Doppio One"/>
                <a:ea typeface="Doppio One"/>
                <a:cs typeface="Doppio One"/>
                <a:sym typeface="Doppio One"/>
              </a:defRPr>
            </a:lvl1pPr>
            <a:lvl2pPr indent="-228600" lvl="1" marL="914400" rtl="0" algn="l">
              <a:lnSpc>
                <a:spcPct val="90000"/>
              </a:lnSpc>
              <a:spcBef>
                <a:spcPts val="1200"/>
              </a:spcBef>
              <a:spcAft>
                <a:spcPts val="0"/>
              </a:spcAft>
              <a:buClr>
                <a:srgbClr val="A1A892"/>
              </a:buClr>
              <a:buSzPts val="1500"/>
              <a:buNone/>
              <a:defRPr sz="1500">
                <a:solidFill>
                  <a:srgbClr val="A1A892"/>
                </a:solidFill>
              </a:defRPr>
            </a:lvl2pPr>
            <a:lvl3pPr indent="-228600" lvl="2" marL="1371600" rtl="0" algn="l">
              <a:lnSpc>
                <a:spcPct val="90000"/>
              </a:lnSpc>
              <a:spcBef>
                <a:spcPts val="1200"/>
              </a:spcBef>
              <a:spcAft>
                <a:spcPts val="0"/>
              </a:spcAft>
              <a:buClr>
                <a:srgbClr val="A1A892"/>
              </a:buClr>
              <a:buSzPts val="1350"/>
              <a:buNone/>
              <a:defRPr sz="1350">
                <a:solidFill>
                  <a:srgbClr val="A1A892"/>
                </a:solidFill>
              </a:defRPr>
            </a:lvl3pPr>
            <a:lvl4pPr indent="-228600" lvl="3" marL="1828800" rtl="0" algn="l">
              <a:lnSpc>
                <a:spcPct val="90000"/>
              </a:lnSpc>
              <a:spcBef>
                <a:spcPts val="1200"/>
              </a:spcBef>
              <a:spcAft>
                <a:spcPts val="0"/>
              </a:spcAft>
              <a:buClr>
                <a:srgbClr val="A1A892"/>
              </a:buClr>
              <a:buSzPts val="1200"/>
              <a:buNone/>
              <a:defRPr sz="1200">
                <a:solidFill>
                  <a:srgbClr val="A1A892"/>
                </a:solidFill>
              </a:defRPr>
            </a:lvl4pPr>
            <a:lvl5pPr indent="-228600" lvl="4" marL="2286000" rtl="0" algn="l">
              <a:lnSpc>
                <a:spcPct val="90000"/>
              </a:lnSpc>
              <a:spcBef>
                <a:spcPts val="1200"/>
              </a:spcBef>
              <a:spcAft>
                <a:spcPts val="0"/>
              </a:spcAft>
              <a:buClr>
                <a:srgbClr val="A1A892"/>
              </a:buClr>
              <a:buSzPts val="1200"/>
              <a:buNone/>
              <a:defRPr sz="1200">
                <a:solidFill>
                  <a:srgbClr val="A1A892"/>
                </a:solidFill>
              </a:defRPr>
            </a:lvl5pPr>
            <a:lvl6pPr indent="-228600" lvl="5" marL="2743200" rtl="0" algn="l">
              <a:lnSpc>
                <a:spcPct val="90000"/>
              </a:lnSpc>
              <a:spcBef>
                <a:spcPts val="1200"/>
              </a:spcBef>
              <a:spcAft>
                <a:spcPts val="0"/>
              </a:spcAft>
              <a:buClr>
                <a:srgbClr val="A1A892"/>
              </a:buClr>
              <a:buSzPts val="1200"/>
              <a:buNone/>
              <a:defRPr sz="1200">
                <a:solidFill>
                  <a:srgbClr val="A1A892"/>
                </a:solidFill>
              </a:defRPr>
            </a:lvl6pPr>
            <a:lvl7pPr indent="-228600" lvl="6" marL="3200400" rtl="0" algn="l">
              <a:lnSpc>
                <a:spcPct val="90000"/>
              </a:lnSpc>
              <a:spcBef>
                <a:spcPts val="1200"/>
              </a:spcBef>
              <a:spcAft>
                <a:spcPts val="0"/>
              </a:spcAft>
              <a:buClr>
                <a:srgbClr val="A1A892"/>
              </a:buClr>
              <a:buSzPts val="1200"/>
              <a:buNone/>
              <a:defRPr sz="1200">
                <a:solidFill>
                  <a:srgbClr val="A1A892"/>
                </a:solidFill>
              </a:defRPr>
            </a:lvl7pPr>
            <a:lvl8pPr indent="-228600" lvl="7" marL="3657600" rtl="0" algn="l">
              <a:lnSpc>
                <a:spcPct val="90000"/>
              </a:lnSpc>
              <a:spcBef>
                <a:spcPts val="1200"/>
              </a:spcBef>
              <a:spcAft>
                <a:spcPts val="0"/>
              </a:spcAft>
              <a:buClr>
                <a:srgbClr val="A1A892"/>
              </a:buClr>
              <a:buSzPts val="1200"/>
              <a:buNone/>
              <a:defRPr sz="1200">
                <a:solidFill>
                  <a:srgbClr val="A1A892"/>
                </a:solidFill>
              </a:defRPr>
            </a:lvl8pPr>
            <a:lvl9pPr indent="-228600" lvl="8" marL="4114800" rtl="0" algn="l">
              <a:lnSpc>
                <a:spcPct val="90000"/>
              </a:lnSpc>
              <a:spcBef>
                <a:spcPts val="1200"/>
              </a:spcBef>
              <a:spcAft>
                <a:spcPts val="1200"/>
              </a:spcAft>
              <a:buClr>
                <a:srgbClr val="A1A892"/>
              </a:buClr>
              <a:buSzPts val="1200"/>
              <a:buNone/>
              <a:defRPr sz="1200">
                <a:solidFill>
                  <a:srgbClr val="A1A892"/>
                </a:solidFill>
              </a:defRPr>
            </a:lvl9pPr>
          </a:lstStyle>
          <a:p/>
        </p:txBody>
      </p:sp>
      <p:sp>
        <p:nvSpPr>
          <p:cNvPr id="73" name="Google Shape;73;g146ae74a797_3_615"/>
          <p:cNvSpPr txBox="1"/>
          <p:nvPr>
            <p:ph idx="7" type="body"/>
          </p:nvPr>
        </p:nvSpPr>
        <p:spPr>
          <a:xfrm>
            <a:off x="5650341" y="3573943"/>
            <a:ext cx="2269800" cy="4470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750"/>
              </a:spcBef>
              <a:spcAft>
                <a:spcPts val="0"/>
              </a:spcAft>
              <a:buClr>
                <a:schemeClr val="dk2"/>
              </a:buClr>
              <a:buSzPts val="1400"/>
              <a:buNone/>
              <a:defRPr sz="1400">
                <a:solidFill>
                  <a:schemeClr val="dk2"/>
                </a:solidFill>
              </a:defRPr>
            </a:lvl1pPr>
            <a:lvl2pPr indent="-228600" lvl="1" marL="914400" rtl="0" algn="l">
              <a:lnSpc>
                <a:spcPct val="90000"/>
              </a:lnSpc>
              <a:spcBef>
                <a:spcPts val="1200"/>
              </a:spcBef>
              <a:spcAft>
                <a:spcPts val="0"/>
              </a:spcAft>
              <a:buClr>
                <a:srgbClr val="A1A892"/>
              </a:buClr>
              <a:buSzPts val="1500"/>
              <a:buNone/>
              <a:defRPr sz="1500">
                <a:solidFill>
                  <a:srgbClr val="A1A892"/>
                </a:solidFill>
              </a:defRPr>
            </a:lvl2pPr>
            <a:lvl3pPr indent="-228600" lvl="2" marL="1371600" rtl="0" algn="l">
              <a:lnSpc>
                <a:spcPct val="90000"/>
              </a:lnSpc>
              <a:spcBef>
                <a:spcPts val="1200"/>
              </a:spcBef>
              <a:spcAft>
                <a:spcPts val="0"/>
              </a:spcAft>
              <a:buClr>
                <a:srgbClr val="A1A892"/>
              </a:buClr>
              <a:buSzPts val="1350"/>
              <a:buNone/>
              <a:defRPr sz="1350">
                <a:solidFill>
                  <a:srgbClr val="A1A892"/>
                </a:solidFill>
              </a:defRPr>
            </a:lvl3pPr>
            <a:lvl4pPr indent="-228600" lvl="3" marL="1828800" rtl="0" algn="l">
              <a:lnSpc>
                <a:spcPct val="90000"/>
              </a:lnSpc>
              <a:spcBef>
                <a:spcPts val="1200"/>
              </a:spcBef>
              <a:spcAft>
                <a:spcPts val="0"/>
              </a:spcAft>
              <a:buClr>
                <a:srgbClr val="A1A892"/>
              </a:buClr>
              <a:buSzPts val="1200"/>
              <a:buNone/>
              <a:defRPr sz="1200">
                <a:solidFill>
                  <a:srgbClr val="A1A892"/>
                </a:solidFill>
              </a:defRPr>
            </a:lvl4pPr>
            <a:lvl5pPr indent="-228600" lvl="4" marL="2286000" rtl="0" algn="l">
              <a:lnSpc>
                <a:spcPct val="90000"/>
              </a:lnSpc>
              <a:spcBef>
                <a:spcPts val="1200"/>
              </a:spcBef>
              <a:spcAft>
                <a:spcPts val="0"/>
              </a:spcAft>
              <a:buClr>
                <a:srgbClr val="A1A892"/>
              </a:buClr>
              <a:buSzPts val="1200"/>
              <a:buNone/>
              <a:defRPr sz="1200">
                <a:solidFill>
                  <a:srgbClr val="A1A892"/>
                </a:solidFill>
              </a:defRPr>
            </a:lvl5pPr>
            <a:lvl6pPr indent="-228600" lvl="5" marL="2743200" rtl="0" algn="l">
              <a:lnSpc>
                <a:spcPct val="90000"/>
              </a:lnSpc>
              <a:spcBef>
                <a:spcPts val="1200"/>
              </a:spcBef>
              <a:spcAft>
                <a:spcPts val="0"/>
              </a:spcAft>
              <a:buClr>
                <a:srgbClr val="A1A892"/>
              </a:buClr>
              <a:buSzPts val="1200"/>
              <a:buNone/>
              <a:defRPr sz="1200">
                <a:solidFill>
                  <a:srgbClr val="A1A892"/>
                </a:solidFill>
              </a:defRPr>
            </a:lvl6pPr>
            <a:lvl7pPr indent="-228600" lvl="6" marL="3200400" rtl="0" algn="l">
              <a:lnSpc>
                <a:spcPct val="90000"/>
              </a:lnSpc>
              <a:spcBef>
                <a:spcPts val="1200"/>
              </a:spcBef>
              <a:spcAft>
                <a:spcPts val="0"/>
              </a:spcAft>
              <a:buClr>
                <a:srgbClr val="A1A892"/>
              </a:buClr>
              <a:buSzPts val="1200"/>
              <a:buNone/>
              <a:defRPr sz="1200">
                <a:solidFill>
                  <a:srgbClr val="A1A892"/>
                </a:solidFill>
              </a:defRPr>
            </a:lvl7pPr>
            <a:lvl8pPr indent="-228600" lvl="7" marL="3657600" rtl="0" algn="l">
              <a:lnSpc>
                <a:spcPct val="90000"/>
              </a:lnSpc>
              <a:spcBef>
                <a:spcPts val="1200"/>
              </a:spcBef>
              <a:spcAft>
                <a:spcPts val="0"/>
              </a:spcAft>
              <a:buClr>
                <a:srgbClr val="A1A892"/>
              </a:buClr>
              <a:buSzPts val="1200"/>
              <a:buNone/>
              <a:defRPr sz="1200">
                <a:solidFill>
                  <a:srgbClr val="A1A892"/>
                </a:solidFill>
              </a:defRPr>
            </a:lvl8pPr>
            <a:lvl9pPr indent="-228600" lvl="8" marL="4114800" rtl="0" algn="l">
              <a:lnSpc>
                <a:spcPct val="90000"/>
              </a:lnSpc>
              <a:spcBef>
                <a:spcPts val="1200"/>
              </a:spcBef>
              <a:spcAft>
                <a:spcPts val="1200"/>
              </a:spcAft>
              <a:buClr>
                <a:srgbClr val="A1A892"/>
              </a:buClr>
              <a:buSzPts val="1200"/>
              <a:buNone/>
              <a:defRPr sz="1200">
                <a:solidFill>
                  <a:srgbClr val="A1A892"/>
                </a:solidFill>
              </a:defRPr>
            </a:lvl9pPr>
          </a:lstStyle>
          <a:p/>
        </p:txBody>
      </p:sp>
      <p:sp>
        <p:nvSpPr>
          <p:cNvPr id="74" name="Google Shape;74;g146ae74a797_3_615"/>
          <p:cNvSpPr txBox="1"/>
          <p:nvPr>
            <p:ph idx="8" type="body"/>
          </p:nvPr>
        </p:nvSpPr>
        <p:spPr>
          <a:xfrm>
            <a:off x="5650341" y="3160835"/>
            <a:ext cx="2550300" cy="3924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chemeClr val="dk2"/>
              </a:buClr>
              <a:buSzPts val="2500"/>
              <a:buNone/>
              <a:defRPr sz="2500">
                <a:solidFill>
                  <a:schemeClr val="dk2"/>
                </a:solidFill>
                <a:latin typeface="Doppio One"/>
                <a:ea typeface="Doppio One"/>
                <a:cs typeface="Doppio One"/>
                <a:sym typeface="Doppio One"/>
              </a:defRPr>
            </a:lvl1pPr>
            <a:lvl2pPr indent="-228600" lvl="1" marL="914400" rtl="0" algn="l">
              <a:lnSpc>
                <a:spcPct val="90000"/>
              </a:lnSpc>
              <a:spcBef>
                <a:spcPts val="1200"/>
              </a:spcBef>
              <a:spcAft>
                <a:spcPts val="0"/>
              </a:spcAft>
              <a:buClr>
                <a:srgbClr val="A1A892"/>
              </a:buClr>
              <a:buSzPts val="1500"/>
              <a:buNone/>
              <a:defRPr sz="1500">
                <a:solidFill>
                  <a:srgbClr val="A1A892"/>
                </a:solidFill>
              </a:defRPr>
            </a:lvl2pPr>
            <a:lvl3pPr indent="-228600" lvl="2" marL="1371600" rtl="0" algn="l">
              <a:lnSpc>
                <a:spcPct val="90000"/>
              </a:lnSpc>
              <a:spcBef>
                <a:spcPts val="1200"/>
              </a:spcBef>
              <a:spcAft>
                <a:spcPts val="0"/>
              </a:spcAft>
              <a:buClr>
                <a:srgbClr val="A1A892"/>
              </a:buClr>
              <a:buSzPts val="1350"/>
              <a:buNone/>
              <a:defRPr sz="1350">
                <a:solidFill>
                  <a:srgbClr val="A1A892"/>
                </a:solidFill>
              </a:defRPr>
            </a:lvl3pPr>
            <a:lvl4pPr indent="-228600" lvl="3" marL="1828800" rtl="0" algn="l">
              <a:lnSpc>
                <a:spcPct val="90000"/>
              </a:lnSpc>
              <a:spcBef>
                <a:spcPts val="1200"/>
              </a:spcBef>
              <a:spcAft>
                <a:spcPts val="0"/>
              </a:spcAft>
              <a:buClr>
                <a:srgbClr val="A1A892"/>
              </a:buClr>
              <a:buSzPts val="1200"/>
              <a:buNone/>
              <a:defRPr sz="1200">
                <a:solidFill>
                  <a:srgbClr val="A1A892"/>
                </a:solidFill>
              </a:defRPr>
            </a:lvl4pPr>
            <a:lvl5pPr indent="-228600" lvl="4" marL="2286000" rtl="0" algn="l">
              <a:lnSpc>
                <a:spcPct val="90000"/>
              </a:lnSpc>
              <a:spcBef>
                <a:spcPts val="1200"/>
              </a:spcBef>
              <a:spcAft>
                <a:spcPts val="0"/>
              </a:spcAft>
              <a:buClr>
                <a:srgbClr val="A1A892"/>
              </a:buClr>
              <a:buSzPts val="1200"/>
              <a:buNone/>
              <a:defRPr sz="1200">
                <a:solidFill>
                  <a:srgbClr val="A1A892"/>
                </a:solidFill>
              </a:defRPr>
            </a:lvl5pPr>
            <a:lvl6pPr indent="-228600" lvl="5" marL="2743200" rtl="0" algn="l">
              <a:lnSpc>
                <a:spcPct val="90000"/>
              </a:lnSpc>
              <a:spcBef>
                <a:spcPts val="1200"/>
              </a:spcBef>
              <a:spcAft>
                <a:spcPts val="0"/>
              </a:spcAft>
              <a:buClr>
                <a:srgbClr val="A1A892"/>
              </a:buClr>
              <a:buSzPts val="1200"/>
              <a:buNone/>
              <a:defRPr sz="1200">
                <a:solidFill>
                  <a:srgbClr val="A1A892"/>
                </a:solidFill>
              </a:defRPr>
            </a:lvl6pPr>
            <a:lvl7pPr indent="-228600" lvl="6" marL="3200400" rtl="0" algn="l">
              <a:lnSpc>
                <a:spcPct val="90000"/>
              </a:lnSpc>
              <a:spcBef>
                <a:spcPts val="1200"/>
              </a:spcBef>
              <a:spcAft>
                <a:spcPts val="0"/>
              </a:spcAft>
              <a:buClr>
                <a:srgbClr val="A1A892"/>
              </a:buClr>
              <a:buSzPts val="1200"/>
              <a:buNone/>
              <a:defRPr sz="1200">
                <a:solidFill>
                  <a:srgbClr val="A1A892"/>
                </a:solidFill>
              </a:defRPr>
            </a:lvl7pPr>
            <a:lvl8pPr indent="-228600" lvl="7" marL="3657600" rtl="0" algn="l">
              <a:lnSpc>
                <a:spcPct val="90000"/>
              </a:lnSpc>
              <a:spcBef>
                <a:spcPts val="1200"/>
              </a:spcBef>
              <a:spcAft>
                <a:spcPts val="0"/>
              </a:spcAft>
              <a:buClr>
                <a:srgbClr val="A1A892"/>
              </a:buClr>
              <a:buSzPts val="1200"/>
              <a:buNone/>
              <a:defRPr sz="1200">
                <a:solidFill>
                  <a:srgbClr val="A1A892"/>
                </a:solidFill>
              </a:defRPr>
            </a:lvl8pPr>
            <a:lvl9pPr indent="-228600" lvl="8" marL="4114800" rtl="0" algn="l">
              <a:lnSpc>
                <a:spcPct val="90000"/>
              </a:lnSpc>
              <a:spcBef>
                <a:spcPts val="1200"/>
              </a:spcBef>
              <a:spcAft>
                <a:spcPts val="1200"/>
              </a:spcAft>
              <a:buClr>
                <a:srgbClr val="A1A892"/>
              </a:buClr>
              <a:buSzPts val="1200"/>
              <a:buNone/>
              <a:defRPr sz="1200">
                <a:solidFill>
                  <a:srgbClr val="A1A892"/>
                </a:solidFill>
              </a:defRPr>
            </a:lvl9pPr>
          </a:lstStyle>
          <a:p/>
        </p:txBody>
      </p:sp>
      <p:sp>
        <p:nvSpPr>
          <p:cNvPr id="75" name="Google Shape;75;g146ae74a797_3_615"/>
          <p:cNvSpPr txBox="1"/>
          <p:nvPr>
            <p:ph idx="9" type="body"/>
          </p:nvPr>
        </p:nvSpPr>
        <p:spPr>
          <a:xfrm>
            <a:off x="4756759" y="3033875"/>
            <a:ext cx="889500" cy="6375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750"/>
              </a:spcBef>
              <a:spcAft>
                <a:spcPts val="0"/>
              </a:spcAft>
              <a:buClr>
                <a:schemeClr val="accent1"/>
              </a:buClr>
              <a:buSzPts val="4000"/>
              <a:buNone/>
              <a:defRPr sz="4000">
                <a:solidFill>
                  <a:schemeClr val="accent1"/>
                </a:solidFill>
                <a:latin typeface="Doppio One"/>
                <a:ea typeface="Doppio One"/>
                <a:cs typeface="Doppio One"/>
                <a:sym typeface="Doppio One"/>
              </a:defRPr>
            </a:lvl1pPr>
            <a:lvl2pPr indent="-228600" lvl="1" marL="914400" rtl="0" algn="l">
              <a:lnSpc>
                <a:spcPct val="90000"/>
              </a:lnSpc>
              <a:spcBef>
                <a:spcPts val="1200"/>
              </a:spcBef>
              <a:spcAft>
                <a:spcPts val="0"/>
              </a:spcAft>
              <a:buClr>
                <a:srgbClr val="A1A892"/>
              </a:buClr>
              <a:buSzPts val="1500"/>
              <a:buNone/>
              <a:defRPr sz="1500">
                <a:solidFill>
                  <a:srgbClr val="A1A892"/>
                </a:solidFill>
              </a:defRPr>
            </a:lvl2pPr>
            <a:lvl3pPr indent="-228600" lvl="2" marL="1371600" rtl="0" algn="l">
              <a:lnSpc>
                <a:spcPct val="90000"/>
              </a:lnSpc>
              <a:spcBef>
                <a:spcPts val="1200"/>
              </a:spcBef>
              <a:spcAft>
                <a:spcPts val="0"/>
              </a:spcAft>
              <a:buClr>
                <a:srgbClr val="A1A892"/>
              </a:buClr>
              <a:buSzPts val="1350"/>
              <a:buNone/>
              <a:defRPr sz="1350">
                <a:solidFill>
                  <a:srgbClr val="A1A892"/>
                </a:solidFill>
              </a:defRPr>
            </a:lvl3pPr>
            <a:lvl4pPr indent="-228600" lvl="3" marL="1828800" rtl="0" algn="l">
              <a:lnSpc>
                <a:spcPct val="90000"/>
              </a:lnSpc>
              <a:spcBef>
                <a:spcPts val="1200"/>
              </a:spcBef>
              <a:spcAft>
                <a:spcPts val="0"/>
              </a:spcAft>
              <a:buClr>
                <a:srgbClr val="A1A892"/>
              </a:buClr>
              <a:buSzPts val="1200"/>
              <a:buNone/>
              <a:defRPr sz="1200">
                <a:solidFill>
                  <a:srgbClr val="A1A892"/>
                </a:solidFill>
              </a:defRPr>
            </a:lvl4pPr>
            <a:lvl5pPr indent="-228600" lvl="4" marL="2286000" rtl="0" algn="l">
              <a:lnSpc>
                <a:spcPct val="90000"/>
              </a:lnSpc>
              <a:spcBef>
                <a:spcPts val="1200"/>
              </a:spcBef>
              <a:spcAft>
                <a:spcPts val="0"/>
              </a:spcAft>
              <a:buClr>
                <a:srgbClr val="A1A892"/>
              </a:buClr>
              <a:buSzPts val="1200"/>
              <a:buNone/>
              <a:defRPr sz="1200">
                <a:solidFill>
                  <a:srgbClr val="A1A892"/>
                </a:solidFill>
              </a:defRPr>
            </a:lvl5pPr>
            <a:lvl6pPr indent="-228600" lvl="5" marL="2743200" rtl="0" algn="l">
              <a:lnSpc>
                <a:spcPct val="90000"/>
              </a:lnSpc>
              <a:spcBef>
                <a:spcPts val="1200"/>
              </a:spcBef>
              <a:spcAft>
                <a:spcPts val="0"/>
              </a:spcAft>
              <a:buClr>
                <a:srgbClr val="A1A892"/>
              </a:buClr>
              <a:buSzPts val="1200"/>
              <a:buNone/>
              <a:defRPr sz="1200">
                <a:solidFill>
                  <a:srgbClr val="A1A892"/>
                </a:solidFill>
              </a:defRPr>
            </a:lvl6pPr>
            <a:lvl7pPr indent="-228600" lvl="6" marL="3200400" rtl="0" algn="l">
              <a:lnSpc>
                <a:spcPct val="90000"/>
              </a:lnSpc>
              <a:spcBef>
                <a:spcPts val="1200"/>
              </a:spcBef>
              <a:spcAft>
                <a:spcPts val="0"/>
              </a:spcAft>
              <a:buClr>
                <a:srgbClr val="A1A892"/>
              </a:buClr>
              <a:buSzPts val="1200"/>
              <a:buNone/>
              <a:defRPr sz="1200">
                <a:solidFill>
                  <a:srgbClr val="A1A892"/>
                </a:solidFill>
              </a:defRPr>
            </a:lvl7pPr>
            <a:lvl8pPr indent="-228600" lvl="7" marL="3657600" rtl="0" algn="l">
              <a:lnSpc>
                <a:spcPct val="90000"/>
              </a:lnSpc>
              <a:spcBef>
                <a:spcPts val="1200"/>
              </a:spcBef>
              <a:spcAft>
                <a:spcPts val="0"/>
              </a:spcAft>
              <a:buClr>
                <a:srgbClr val="A1A892"/>
              </a:buClr>
              <a:buSzPts val="1200"/>
              <a:buNone/>
              <a:defRPr sz="1200">
                <a:solidFill>
                  <a:srgbClr val="A1A892"/>
                </a:solidFill>
              </a:defRPr>
            </a:lvl8pPr>
            <a:lvl9pPr indent="-228600" lvl="8" marL="4114800" rtl="0" algn="l">
              <a:lnSpc>
                <a:spcPct val="90000"/>
              </a:lnSpc>
              <a:spcBef>
                <a:spcPts val="1200"/>
              </a:spcBef>
              <a:spcAft>
                <a:spcPts val="1200"/>
              </a:spcAft>
              <a:buClr>
                <a:srgbClr val="A1A892"/>
              </a:buClr>
              <a:buSzPts val="1200"/>
              <a:buNone/>
              <a:defRPr sz="1200">
                <a:solidFill>
                  <a:srgbClr val="A1A892"/>
                </a:solidFill>
              </a:defRPr>
            </a:lvl9pPr>
          </a:lstStyle>
          <a:p/>
        </p:txBody>
      </p:sp>
      <p:sp>
        <p:nvSpPr>
          <p:cNvPr id="76" name="Google Shape;76;g146ae74a797_3_615"/>
          <p:cNvSpPr txBox="1"/>
          <p:nvPr>
            <p:ph idx="13" type="body"/>
          </p:nvPr>
        </p:nvSpPr>
        <p:spPr>
          <a:xfrm>
            <a:off x="1878441" y="3573943"/>
            <a:ext cx="2269800" cy="4470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chemeClr val="dk2"/>
              </a:buClr>
              <a:buSzPts val="1400"/>
              <a:buNone/>
              <a:defRPr sz="1400">
                <a:solidFill>
                  <a:schemeClr val="dk2"/>
                </a:solidFill>
              </a:defRPr>
            </a:lvl1pPr>
            <a:lvl2pPr indent="-228600" lvl="1" marL="914400" rtl="0" algn="l">
              <a:lnSpc>
                <a:spcPct val="90000"/>
              </a:lnSpc>
              <a:spcBef>
                <a:spcPts val="1200"/>
              </a:spcBef>
              <a:spcAft>
                <a:spcPts val="0"/>
              </a:spcAft>
              <a:buClr>
                <a:srgbClr val="A1A892"/>
              </a:buClr>
              <a:buSzPts val="1500"/>
              <a:buNone/>
              <a:defRPr sz="1500">
                <a:solidFill>
                  <a:srgbClr val="A1A892"/>
                </a:solidFill>
              </a:defRPr>
            </a:lvl2pPr>
            <a:lvl3pPr indent="-228600" lvl="2" marL="1371600" rtl="0" algn="l">
              <a:lnSpc>
                <a:spcPct val="90000"/>
              </a:lnSpc>
              <a:spcBef>
                <a:spcPts val="1200"/>
              </a:spcBef>
              <a:spcAft>
                <a:spcPts val="0"/>
              </a:spcAft>
              <a:buClr>
                <a:srgbClr val="A1A892"/>
              </a:buClr>
              <a:buSzPts val="1350"/>
              <a:buNone/>
              <a:defRPr sz="1350">
                <a:solidFill>
                  <a:srgbClr val="A1A892"/>
                </a:solidFill>
              </a:defRPr>
            </a:lvl3pPr>
            <a:lvl4pPr indent="-228600" lvl="3" marL="1828800" rtl="0" algn="l">
              <a:lnSpc>
                <a:spcPct val="90000"/>
              </a:lnSpc>
              <a:spcBef>
                <a:spcPts val="1200"/>
              </a:spcBef>
              <a:spcAft>
                <a:spcPts val="0"/>
              </a:spcAft>
              <a:buClr>
                <a:srgbClr val="A1A892"/>
              </a:buClr>
              <a:buSzPts val="1200"/>
              <a:buNone/>
              <a:defRPr sz="1200">
                <a:solidFill>
                  <a:srgbClr val="A1A892"/>
                </a:solidFill>
              </a:defRPr>
            </a:lvl4pPr>
            <a:lvl5pPr indent="-228600" lvl="4" marL="2286000" rtl="0" algn="l">
              <a:lnSpc>
                <a:spcPct val="90000"/>
              </a:lnSpc>
              <a:spcBef>
                <a:spcPts val="1200"/>
              </a:spcBef>
              <a:spcAft>
                <a:spcPts val="0"/>
              </a:spcAft>
              <a:buClr>
                <a:srgbClr val="A1A892"/>
              </a:buClr>
              <a:buSzPts val="1200"/>
              <a:buNone/>
              <a:defRPr sz="1200">
                <a:solidFill>
                  <a:srgbClr val="A1A892"/>
                </a:solidFill>
              </a:defRPr>
            </a:lvl5pPr>
            <a:lvl6pPr indent="-228600" lvl="5" marL="2743200" rtl="0" algn="l">
              <a:lnSpc>
                <a:spcPct val="90000"/>
              </a:lnSpc>
              <a:spcBef>
                <a:spcPts val="1200"/>
              </a:spcBef>
              <a:spcAft>
                <a:spcPts val="0"/>
              </a:spcAft>
              <a:buClr>
                <a:srgbClr val="A1A892"/>
              </a:buClr>
              <a:buSzPts val="1200"/>
              <a:buNone/>
              <a:defRPr sz="1200">
                <a:solidFill>
                  <a:srgbClr val="A1A892"/>
                </a:solidFill>
              </a:defRPr>
            </a:lvl6pPr>
            <a:lvl7pPr indent="-228600" lvl="6" marL="3200400" rtl="0" algn="l">
              <a:lnSpc>
                <a:spcPct val="90000"/>
              </a:lnSpc>
              <a:spcBef>
                <a:spcPts val="1200"/>
              </a:spcBef>
              <a:spcAft>
                <a:spcPts val="0"/>
              </a:spcAft>
              <a:buClr>
                <a:srgbClr val="A1A892"/>
              </a:buClr>
              <a:buSzPts val="1200"/>
              <a:buNone/>
              <a:defRPr sz="1200">
                <a:solidFill>
                  <a:srgbClr val="A1A892"/>
                </a:solidFill>
              </a:defRPr>
            </a:lvl7pPr>
            <a:lvl8pPr indent="-228600" lvl="7" marL="3657600" rtl="0" algn="l">
              <a:lnSpc>
                <a:spcPct val="90000"/>
              </a:lnSpc>
              <a:spcBef>
                <a:spcPts val="1200"/>
              </a:spcBef>
              <a:spcAft>
                <a:spcPts val="0"/>
              </a:spcAft>
              <a:buClr>
                <a:srgbClr val="A1A892"/>
              </a:buClr>
              <a:buSzPts val="1200"/>
              <a:buNone/>
              <a:defRPr sz="1200">
                <a:solidFill>
                  <a:srgbClr val="A1A892"/>
                </a:solidFill>
              </a:defRPr>
            </a:lvl8pPr>
            <a:lvl9pPr indent="-228600" lvl="8" marL="4114800" rtl="0" algn="l">
              <a:lnSpc>
                <a:spcPct val="90000"/>
              </a:lnSpc>
              <a:spcBef>
                <a:spcPts val="1200"/>
              </a:spcBef>
              <a:spcAft>
                <a:spcPts val="1200"/>
              </a:spcAft>
              <a:buClr>
                <a:srgbClr val="A1A892"/>
              </a:buClr>
              <a:buSzPts val="1200"/>
              <a:buNone/>
              <a:defRPr sz="1200">
                <a:solidFill>
                  <a:srgbClr val="A1A892"/>
                </a:solidFill>
              </a:defRPr>
            </a:lvl9pPr>
          </a:lstStyle>
          <a:p/>
        </p:txBody>
      </p:sp>
      <p:sp>
        <p:nvSpPr>
          <p:cNvPr id="77" name="Google Shape;77;g146ae74a797_3_615"/>
          <p:cNvSpPr txBox="1"/>
          <p:nvPr>
            <p:ph idx="14" type="body"/>
          </p:nvPr>
        </p:nvSpPr>
        <p:spPr>
          <a:xfrm>
            <a:off x="1878441" y="3160835"/>
            <a:ext cx="2550300" cy="3924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chemeClr val="dk2"/>
              </a:buClr>
              <a:buSzPts val="2500"/>
              <a:buNone/>
              <a:defRPr sz="2500">
                <a:solidFill>
                  <a:schemeClr val="dk2"/>
                </a:solidFill>
                <a:latin typeface="Doppio One"/>
                <a:ea typeface="Doppio One"/>
                <a:cs typeface="Doppio One"/>
                <a:sym typeface="Doppio One"/>
              </a:defRPr>
            </a:lvl1pPr>
            <a:lvl2pPr indent="-228600" lvl="1" marL="914400" rtl="0" algn="l">
              <a:lnSpc>
                <a:spcPct val="90000"/>
              </a:lnSpc>
              <a:spcBef>
                <a:spcPts val="1200"/>
              </a:spcBef>
              <a:spcAft>
                <a:spcPts val="0"/>
              </a:spcAft>
              <a:buClr>
                <a:srgbClr val="A1A892"/>
              </a:buClr>
              <a:buSzPts val="1500"/>
              <a:buNone/>
              <a:defRPr sz="1500">
                <a:solidFill>
                  <a:srgbClr val="A1A892"/>
                </a:solidFill>
              </a:defRPr>
            </a:lvl2pPr>
            <a:lvl3pPr indent="-228600" lvl="2" marL="1371600" rtl="0" algn="l">
              <a:lnSpc>
                <a:spcPct val="90000"/>
              </a:lnSpc>
              <a:spcBef>
                <a:spcPts val="1200"/>
              </a:spcBef>
              <a:spcAft>
                <a:spcPts val="0"/>
              </a:spcAft>
              <a:buClr>
                <a:srgbClr val="A1A892"/>
              </a:buClr>
              <a:buSzPts val="1350"/>
              <a:buNone/>
              <a:defRPr sz="1350">
                <a:solidFill>
                  <a:srgbClr val="A1A892"/>
                </a:solidFill>
              </a:defRPr>
            </a:lvl3pPr>
            <a:lvl4pPr indent="-228600" lvl="3" marL="1828800" rtl="0" algn="l">
              <a:lnSpc>
                <a:spcPct val="90000"/>
              </a:lnSpc>
              <a:spcBef>
                <a:spcPts val="1200"/>
              </a:spcBef>
              <a:spcAft>
                <a:spcPts val="0"/>
              </a:spcAft>
              <a:buClr>
                <a:srgbClr val="A1A892"/>
              </a:buClr>
              <a:buSzPts val="1200"/>
              <a:buNone/>
              <a:defRPr sz="1200">
                <a:solidFill>
                  <a:srgbClr val="A1A892"/>
                </a:solidFill>
              </a:defRPr>
            </a:lvl4pPr>
            <a:lvl5pPr indent="-228600" lvl="4" marL="2286000" rtl="0" algn="l">
              <a:lnSpc>
                <a:spcPct val="90000"/>
              </a:lnSpc>
              <a:spcBef>
                <a:spcPts val="1200"/>
              </a:spcBef>
              <a:spcAft>
                <a:spcPts val="0"/>
              </a:spcAft>
              <a:buClr>
                <a:srgbClr val="A1A892"/>
              </a:buClr>
              <a:buSzPts val="1200"/>
              <a:buNone/>
              <a:defRPr sz="1200">
                <a:solidFill>
                  <a:srgbClr val="A1A892"/>
                </a:solidFill>
              </a:defRPr>
            </a:lvl5pPr>
            <a:lvl6pPr indent="-228600" lvl="5" marL="2743200" rtl="0" algn="l">
              <a:lnSpc>
                <a:spcPct val="90000"/>
              </a:lnSpc>
              <a:spcBef>
                <a:spcPts val="1200"/>
              </a:spcBef>
              <a:spcAft>
                <a:spcPts val="0"/>
              </a:spcAft>
              <a:buClr>
                <a:srgbClr val="A1A892"/>
              </a:buClr>
              <a:buSzPts val="1200"/>
              <a:buNone/>
              <a:defRPr sz="1200">
                <a:solidFill>
                  <a:srgbClr val="A1A892"/>
                </a:solidFill>
              </a:defRPr>
            </a:lvl6pPr>
            <a:lvl7pPr indent="-228600" lvl="6" marL="3200400" rtl="0" algn="l">
              <a:lnSpc>
                <a:spcPct val="90000"/>
              </a:lnSpc>
              <a:spcBef>
                <a:spcPts val="1200"/>
              </a:spcBef>
              <a:spcAft>
                <a:spcPts val="0"/>
              </a:spcAft>
              <a:buClr>
                <a:srgbClr val="A1A892"/>
              </a:buClr>
              <a:buSzPts val="1200"/>
              <a:buNone/>
              <a:defRPr sz="1200">
                <a:solidFill>
                  <a:srgbClr val="A1A892"/>
                </a:solidFill>
              </a:defRPr>
            </a:lvl7pPr>
            <a:lvl8pPr indent="-228600" lvl="7" marL="3657600" rtl="0" algn="l">
              <a:lnSpc>
                <a:spcPct val="90000"/>
              </a:lnSpc>
              <a:spcBef>
                <a:spcPts val="1200"/>
              </a:spcBef>
              <a:spcAft>
                <a:spcPts val="0"/>
              </a:spcAft>
              <a:buClr>
                <a:srgbClr val="A1A892"/>
              </a:buClr>
              <a:buSzPts val="1200"/>
              <a:buNone/>
              <a:defRPr sz="1200">
                <a:solidFill>
                  <a:srgbClr val="A1A892"/>
                </a:solidFill>
              </a:defRPr>
            </a:lvl8pPr>
            <a:lvl9pPr indent="-228600" lvl="8" marL="4114800" rtl="0" algn="l">
              <a:lnSpc>
                <a:spcPct val="90000"/>
              </a:lnSpc>
              <a:spcBef>
                <a:spcPts val="1200"/>
              </a:spcBef>
              <a:spcAft>
                <a:spcPts val="1200"/>
              </a:spcAft>
              <a:buClr>
                <a:srgbClr val="A1A892"/>
              </a:buClr>
              <a:buSzPts val="1200"/>
              <a:buNone/>
              <a:defRPr sz="1200">
                <a:solidFill>
                  <a:srgbClr val="A1A892"/>
                </a:solidFill>
              </a:defRPr>
            </a:lvl9pPr>
          </a:lstStyle>
          <a:p/>
        </p:txBody>
      </p:sp>
      <p:sp>
        <p:nvSpPr>
          <p:cNvPr id="78" name="Google Shape;78;g146ae74a797_3_615"/>
          <p:cNvSpPr txBox="1"/>
          <p:nvPr>
            <p:ph idx="15" type="body"/>
          </p:nvPr>
        </p:nvSpPr>
        <p:spPr>
          <a:xfrm>
            <a:off x="981027" y="3032693"/>
            <a:ext cx="889500" cy="6375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750"/>
              </a:spcBef>
              <a:spcAft>
                <a:spcPts val="0"/>
              </a:spcAft>
              <a:buClr>
                <a:schemeClr val="accent1"/>
              </a:buClr>
              <a:buSzPts val="4000"/>
              <a:buNone/>
              <a:defRPr sz="4000">
                <a:solidFill>
                  <a:schemeClr val="accent1"/>
                </a:solidFill>
                <a:latin typeface="Doppio One"/>
                <a:ea typeface="Doppio One"/>
                <a:cs typeface="Doppio One"/>
                <a:sym typeface="Doppio One"/>
              </a:defRPr>
            </a:lvl1pPr>
            <a:lvl2pPr indent="-228600" lvl="1" marL="914400" rtl="0" algn="l">
              <a:lnSpc>
                <a:spcPct val="90000"/>
              </a:lnSpc>
              <a:spcBef>
                <a:spcPts val="1200"/>
              </a:spcBef>
              <a:spcAft>
                <a:spcPts val="0"/>
              </a:spcAft>
              <a:buClr>
                <a:srgbClr val="A1A892"/>
              </a:buClr>
              <a:buSzPts val="1500"/>
              <a:buNone/>
              <a:defRPr sz="1500">
                <a:solidFill>
                  <a:srgbClr val="A1A892"/>
                </a:solidFill>
              </a:defRPr>
            </a:lvl2pPr>
            <a:lvl3pPr indent="-228600" lvl="2" marL="1371600" rtl="0" algn="l">
              <a:lnSpc>
                <a:spcPct val="90000"/>
              </a:lnSpc>
              <a:spcBef>
                <a:spcPts val="1200"/>
              </a:spcBef>
              <a:spcAft>
                <a:spcPts val="0"/>
              </a:spcAft>
              <a:buClr>
                <a:srgbClr val="A1A892"/>
              </a:buClr>
              <a:buSzPts val="1350"/>
              <a:buNone/>
              <a:defRPr sz="1350">
                <a:solidFill>
                  <a:srgbClr val="A1A892"/>
                </a:solidFill>
              </a:defRPr>
            </a:lvl3pPr>
            <a:lvl4pPr indent="-228600" lvl="3" marL="1828800" rtl="0" algn="l">
              <a:lnSpc>
                <a:spcPct val="90000"/>
              </a:lnSpc>
              <a:spcBef>
                <a:spcPts val="1200"/>
              </a:spcBef>
              <a:spcAft>
                <a:spcPts val="0"/>
              </a:spcAft>
              <a:buClr>
                <a:srgbClr val="A1A892"/>
              </a:buClr>
              <a:buSzPts val="1200"/>
              <a:buNone/>
              <a:defRPr sz="1200">
                <a:solidFill>
                  <a:srgbClr val="A1A892"/>
                </a:solidFill>
              </a:defRPr>
            </a:lvl4pPr>
            <a:lvl5pPr indent="-228600" lvl="4" marL="2286000" rtl="0" algn="l">
              <a:lnSpc>
                <a:spcPct val="90000"/>
              </a:lnSpc>
              <a:spcBef>
                <a:spcPts val="1200"/>
              </a:spcBef>
              <a:spcAft>
                <a:spcPts val="0"/>
              </a:spcAft>
              <a:buClr>
                <a:srgbClr val="A1A892"/>
              </a:buClr>
              <a:buSzPts val="1200"/>
              <a:buNone/>
              <a:defRPr sz="1200">
                <a:solidFill>
                  <a:srgbClr val="A1A892"/>
                </a:solidFill>
              </a:defRPr>
            </a:lvl5pPr>
            <a:lvl6pPr indent="-228600" lvl="5" marL="2743200" rtl="0" algn="l">
              <a:lnSpc>
                <a:spcPct val="90000"/>
              </a:lnSpc>
              <a:spcBef>
                <a:spcPts val="1200"/>
              </a:spcBef>
              <a:spcAft>
                <a:spcPts val="0"/>
              </a:spcAft>
              <a:buClr>
                <a:srgbClr val="A1A892"/>
              </a:buClr>
              <a:buSzPts val="1200"/>
              <a:buNone/>
              <a:defRPr sz="1200">
                <a:solidFill>
                  <a:srgbClr val="A1A892"/>
                </a:solidFill>
              </a:defRPr>
            </a:lvl6pPr>
            <a:lvl7pPr indent="-228600" lvl="6" marL="3200400" rtl="0" algn="l">
              <a:lnSpc>
                <a:spcPct val="90000"/>
              </a:lnSpc>
              <a:spcBef>
                <a:spcPts val="1200"/>
              </a:spcBef>
              <a:spcAft>
                <a:spcPts val="0"/>
              </a:spcAft>
              <a:buClr>
                <a:srgbClr val="A1A892"/>
              </a:buClr>
              <a:buSzPts val="1200"/>
              <a:buNone/>
              <a:defRPr sz="1200">
                <a:solidFill>
                  <a:srgbClr val="A1A892"/>
                </a:solidFill>
              </a:defRPr>
            </a:lvl7pPr>
            <a:lvl8pPr indent="-228600" lvl="7" marL="3657600" rtl="0" algn="l">
              <a:lnSpc>
                <a:spcPct val="90000"/>
              </a:lnSpc>
              <a:spcBef>
                <a:spcPts val="1200"/>
              </a:spcBef>
              <a:spcAft>
                <a:spcPts val="0"/>
              </a:spcAft>
              <a:buClr>
                <a:srgbClr val="A1A892"/>
              </a:buClr>
              <a:buSzPts val="1200"/>
              <a:buNone/>
              <a:defRPr sz="1200">
                <a:solidFill>
                  <a:srgbClr val="A1A892"/>
                </a:solidFill>
              </a:defRPr>
            </a:lvl8pPr>
            <a:lvl9pPr indent="-228600" lvl="8" marL="4114800" rtl="0" algn="l">
              <a:lnSpc>
                <a:spcPct val="90000"/>
              </a:lnSpc>
              <a:spcBef>
                <a:spcPts val="1200"/>
              </a:spcBef>
              <a:spcAft>
                <a:spcPts val="1200"/>
              </a:spcAft>
              <a:buClr>
                <a:srgbClr val="A1A892"/>
              </a:buClr>
              <a:buSzPts val="1200"/>
              <a:buNone/>
              <a:defRPr sz="1200">
                <a:solidFill>
                  <a:srgbClr val="A1A892"/>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
    <p:spTree>
      <p:nvGrpSpPr>
        <p:cNvPr id="79" name="Shape 79"/>
        <p:cNvGrpSpPr/>
        <p:nvPr/>
      </p:nvGrpSpPr>
      <p:grpSpPr>
        <a:xfrm>
          <a:off x="0" y="0"/>
          <a:ext cx="0" cy="0"/>
          <a:chOff x="0" y="0"/>
          <a:chExt cx="0" cy="0"/>
        </a:xfrm>
      </p:grpSpPr>
      <p:pic>
        <p:nvPicPr>
          <p:cNvPr id="80" name="Google Shape;80;g146ae74a797_3_635"/>
          <p:cNvPicPr preferRelativeResize="0"/>
          <p:nvPr/>
        </p:nvPicPr>
        <p:blipFill rotWithShape="1">
          <a:blip r:embed="rId2">
            <a:alphaModFix/>
          </a:blip>
          <a:srcRect b="0" l="0" r="0" t="0"/>
          <a:stretch/>
        </p:blipFill>
        <p:spPr>
          <a:xfrm>
            <a:off x="3978455" y="3342075"/>
            <a:ext cx="1455625" cy="1496300"/>
          </a:xfrm>
          <a:prstGeom prst="rect">
            <a:avLst/>
          </a:prstGeom>
          <a:noFill/>
          <a:ln>
            <a:noFill/>
          </a:ln>
        </p:spPr>
      </p:pic>
      <p:pic>
        <p:nvPicPr>
          <p:cNvPr id="81" name="Google Shape;81;g146ae74a797_3_635"/>
          <p:cNvPicPr preferRelativeResize="0"/>
          <p:nvPr/>
        </p:nvPicPr>
        <p:blipFill rotWithShape="1">
          <a:blip r:embed="rId2">
            <a:alphaModFix/>
          </a:blip>
          <a:srcRect b="0" l="0" r="0" t="0"/>
          <a:stretch/>
        </p:blipFill>
        <p:spPr>
          <a:xfrm>
            <a:off x="6111390" y="247758"/>
            <a:ext cx="1825198" cy="1876200"/>
          </a:xfrm>
          <a:prstGeom prst="rect">
            <a:avLst/>
          </a:prstGeom>
          <a:noFill/>
          <a:ln>
            <a:noFill/>
          </a:ln>
        </p:spPr>
      </p:pic>
      <p:sp>
        <p:nvSpPr>
          <p:cNvPr id="82" name="Google Shape;82;g146ae74a797_3_635"/>
          <p:cNvSpPr/>
          <p:nvPr/>
        </p:nvSpPr>
        <p:spPr>
          <a:xfrm rot="10800000">
            <a:off x="-7485" y="-7622"/>
            <a:ext cx="1456209" cy="4081402"/>
          </a:xfrm>
          <a:prstGeom prst="flowChartManualInpu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83" name="Google Shape;83;g146ae74a797_3_635"/>
          <p:cNvSpPr/>
          <p:nvPr/>
        </p:nvSpPr>
        <p:spPr>
          <a:xfrm rot="-5400000">
            <a:off x="6154640" y="2154000"/>
            <a:ext cx="3742500" cy="2236500"/>
          </a:xfrm>
          <a:prstGeom prst="rtTriangle">
            <a:avLst/>
          </a:prstGeom>
          <a:solidFill>
            <a:srgbClr val="424B2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84" name="Google Shape;84;g146ae74a797_3_635"/>
          <p:cNvSpPr txBox="1"/>
          <p:nvPr>
            <p:ph type="title"/>
          </p:nvPr>
        </p:nvSpPr>
        <p:spPr>
          <a:xfrm>
            <a:off x="912337" y="973393"/>
            <a:ext cx="3267300" cy="19641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chemeClr val="dk2"/>
              </a:buClr>
              <a:buSzPts val="3500"/>
              <a:buFont typeface="Doppio One"/>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5" name="Google Shape;85;g146ae74a797_3_635"/>
          <p:cNvSpPr txBox="1"/>
          <p:nvPr>
            <p:ph idx="1" type="body"/>
          </p:nvPr>
        </p:nvSpPr>
        <p:spPr>
          <a:xfrm>
            <a:off x="905849" y="3096061"/>
            <a:ext cx="3267300" cy="11214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750"/>
              </a:spcBef>
              <a:spcAft>
                <a:spcPts val="0"/>
              </a:spcAft>
              <a:buClr>
                <a:schemeClr val="dk2"/>
              </a:buClr>
              <a:buSzPts val="1600"/>
              <a:buNone/>
              <a:defRPr sz="1600"/>
            </a:lvl1pPr>
            <a:lvl2pPr indent="-228600" lvl="1" marL="914400" rtl="0" algn="l">
              <a:lnSpc>
                <a:spcPct val="90000"/>
              </a:lnSpc>
              <a:spcBef>
                <a:spcPts val="1200"/>
              </a:spcBef>
              <a:spcAft>
                <a:spcPts val="0"/>
              </a:spcAft>
              <a:buClr>
                <a:schemeClr val="dk2"/>
              </a:buClr>
              <a:buSzPts val="1050"/>
              <a:buNone/>
              <a:defRPr sz="1050"/>
            </a:lvl2pPr>
            <a:lvl3pPr indent="-228600" lvl="2" marL="1371600" rtl="0" algn="l">
              <a:lnSpc>
                <a:spcPct val="90000"/>
              </a:lnSpc>
              <a:spcBef>
                <a:spcPts val="1200"/>
              </a:spcBef>
              <a:spcAft>
                <a:spcPts val="0"/>
              </a:spcAft>
              <a:buClr>
                <a:schemeClr val="dk2"/>
              </a:buClr>
              <a:buSzPts val="900"/>
              <a:buNone/>
              <a:defRPr sz="900"/>
            </a:lvl3pPr>
            <a:lvl4pPr indent="-228600" lvl="3" marL="1828800" rtl="0" algn="l">
              <a:lnSpc>
                <a:spcPct val="90000"/>
              </a:lnSpc>
              <a:spcBef>
                <a:spcPts val="1200"/>
              </a:spcBef>
              <a:spcAft>
                <a:spcPts val="0"/>
              </a:spcAft>
              <a:buClr>
                <a:schemeClr val="dk2"/>
              </a:buClr>
              <a:buSzPts val="750"/>
              <a:buNone/>
              <a:defRPr sz="750"/>
            </a:lvl4pPr>
            <a:lvl5pPr indent="-228600" lvl="4" marL="2286000" rtl="0" algn="l">
              <a:lnSpc>
                <a:spcPct val="90000"/>
              </a:lnSpc>
              <a:spcBef>
                <a:spcPts val="1200"/>
              </a:spcBef>
              <a:spcAft>
                <a:spcPts val="0"/>
              </a:spcAft>
              <a:buClr>
                <a:schemeClr val="dk2"/>
              </a:buClr>
              <a:buSzPts val="750"/>
              <a:buNone/>
              <a:defRPr sz="750"/>
            </a:lvl5pPr>
            <a:lvl6pPr indent="-228600" lvl="5" marL="2743200" rtl="0" algn="l">
              <a:lnSpc>
                <a:spcPct val="90000"/>
              </a:lnSpc>
              <a:spcBef>
                <a:spcPts val="1200"/>
              </a:spcBef>
              <a:spcAft>
                <a:spcPts val="0"/>
              </a:spcAft>
              <a:buClr>
                <a:schemeClr val="dk1"/>
              </a:buClr>
              <a:buSzPts val="750"/>
              <a:buNone/>
              <a:defRPr sz="750"/>
            </a:lvl6pPr>
            <a:lvl7pPr indent="-228600" lvl="6" marL="3200400" rtl="0" algn="l">
              <a:lnSpc>
                <a:spcPct val="90000"/>
              </a:lnSpc>
              <a:spcBef>
                <a:spcPts val="1200"/>
              </a:spcBef>
              <a:spcAft>
                <a:spcPts val="0"/>
              </a:spcAft>
              <a:buClr>
                <a:schemeClr val="dk1"/>
              </a:buClr>
              <a:buSzPts val="750"/>
              <a:buNone/>
              <a:defRPr sz="750"/>
            </a:lvl7pPr>
            <a:lvl8pPr indent="-228600" lvl="7" marL="3657600" rtl="0" algn="l">
              <a:lnSpc>
                <a:spcPct val="90000"/>
              </a:lnSpc>
              <a:spcBef>
                <a:spcPts val="1200"/>
              </a:spcBef>
              <a:spcAft>
                <a:spcPts val="0"/>
              </a:spcAft>
              <a:buClr>
                <a:schemeClr val="dk1"/>
              </a:buClr>
              <a:buSzPts val="750"/>
              <a:buNone/>
              <a:defRPr sz="750"/>
            </a:lvl8pPr>
            <a:lvl9pPr indent="-228600" lvl="8" marL="4114800" rtl="0" algn="l">
              <a:lnSpc>
                <a:spcPct val="90000"/>
              </a:lnSpc>
              <a:spcBef>
                <a:spcPts val="1200"/>
              </a:spcBef>
              <a:spcAft>
                <a:spcPts val="1200"/>
              </a:spcAft>
              <a:buClr>
                <a:schemeClr val="dk1"/>
              </a:buClr>
              <a:buSzPts val="750"/>
              <a:buNone/>
              <a:defRPr sz="75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 header">
    <p:spTree>
      <p:nvGrpSpPr>
        <p:cNvPr id="86" name="Shape 86"/>
        <p:cNvGrpSpPr/>
        <p:nvPr/>
      </p:nvGrpSpPr>
      <p:grpSpPr>
        <a:xfrm>
          <a:off x="0" y="0"/>
          <a:ext cx="0" cy="0"/>
          <a:chOff x="0" y="0"/>
          <a:chExt cx="0" cy="0"/>
        </a:xfrm>
      </p:grpSpPr>
      <p:pic>
        <p:nvPicPr>
          <p:cNvPr id="87" name="Google Shape;87;g146ae74a797_3_642"/>
          <p:cNvPicPr preferRelativeResize="0"/>
          <p:nvPr/>
        </p:nvPicPr>
        <p:blipFill rotWithShape="1">
          <a:blip r:embed="rId2">
            <a:alphaModFix/>
          </a:blip>
          <a:srcRect b="0" l="0" r="0" t="0"/>
          <a:stretch/>
        </p:blipFill>
        <p:spPr>
          <a:xfrm>
            <a:off x="5344693" y="3356646"/>
            <a:ext cx="1323294" cy="1360275"/>
          </a:xfrm>
          <a:prstGeom prst="rect">
            <a:avLst/>
          </a:prstGeom>
          <a:noFill/>
          <a:ln>
            <a:noFill/>
          </a:ln>
        </p:spPr>
      </p:pic>
      <p:pic>
        <p:nvPicPr>
          <p:cNvPr id="88" name="Google Shape;88;g146ae74a797_3_642"/>
          <p:cNvPicPr preferRelativeResize="0"/>
          <p:nvPr/>
        </p:nvPicPr>
        <p:blipFill rotWithShape="1">
          <a:blip r:embed="rId2">
            <a:alphaModFix/>
          </a:blip>
          <a:srcRect b="0" l="0" r="0" t="0"/>
          <a:stretch/>
        </p:blipFill>
        <p:spPr>
          <a:xfrm>
            <a:off x="2043129" y="957392"/>
            <a:ext cx="1694691" cy="1742050"/>
          </a:xfrm>
          <a:prstGeom prst="rect">
            <a:avLst/>
          </a:prstGeom>
          <a:noFill/>
          <a:ln>
            <a:noFill/>
          </a:ln>
        </p:spPr>
      </p:pic>
      <p:sp>
        <p:nvSpPr>
          <p:cNvPr id="89" name="Google Shape;89;g146ae74a797_3_642"/>
          <p:cNvSpPr/>
          <p:nvPr/>
        </p:nvSpPr>
        <p:spPr>
          <a:xfrm rot="5400000">
            <a:off x="-755497" y="761542"/>
            <a:ext cx="3742500" cy="2236500"/>
          </a:xfrm>
          <a:prstGeom prst="rtTriangle">
            <a:avLst/>
          </a:prstGeom>
          <a:solidFill>
            <a:srgbClr val="424B2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
        <p:nvSpPr>
          <p:cNvPr id="90" name="Google Shape;90;g146ae74a797_3_642"/>
          <p:cNvSpPr/>
          <p:nvPr/>
        </p:nvSpPr>
        <p:spPr>
          <a:xfrm>
            <a:off x="7263015" y="1062098"/>
            <a:ext cx="1880985" cy="4081402"/>
          </a:xfrm>
          <a:prstGeom prst="flowChartManualInpu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
        <p:nvSpPr>
          <p:cNvPr id="91" name="Google Shape;91;g146ae74a797_3_642"/>
          <p:cNvSpPr txBox="1"/>
          <p:nvPr>
            <p:ph type="title"/>
          </p:nvPr>
        </p:nvSpPr>
        <p:spPr>
          <a:xfrm>
            <a:off x="723900" y="1956201"/>
            <a:ext cx="7696200" cy="16716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2"/>
              </a:buClr>
              <a:buSzPts val="5000"/>
              <a:buFont typeface="Doppio One"/>
              <a:buNone/>
              <a:defRPr sz="5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2" name="Google Shape;92;g146ae74a797_3_642"/>
          <p:cNvSpPr txBox="1"/>
          <p:nvPr>
            <p:ph idx="1" type="body"/>
          </p:nvPr>
        </p:nvSpPr>
        <p:spPr>
          <a:xfrm>
            <a:off x="3203839" y="3636975"/>
            <a:ext cx="2626200" cy="5193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750"/>
              </a:spcBef>
              <a:spcAft>
                <a:spcPts val="0"/>
              </a:spcAft>
              <a:buClr>
                <a:schemeClr val="dk2"/>
              </a:buClr>
              <a:buSzPts val="1800"/>
              <a:buNone/>
              <a:defRPr sz="1800">
                <a:solidFill>
                  <a:schemeClr val="dk2"/>
                </a:solidFill>
              </a:defRPr>
            </a:lvl1pPr>
            <a:lvl2pPr indent="-228600" lvl="1" marL="914400" rtl="0" algn="l">
              <a:lnSpc>
                <a:spcPct val="90000"/>
              </a:lnSpc>
              <a:spcBef>
                <a:spcPts val="1200"/>
              </a:spcBef>
              <a:spcAft>
                <a:spcPts val="0"/>
              </a:spcAft>
              <a:buClr>
                <a:srgbClr val="A1A892"/>
              </a:buClr>
              <a:buSzPts val="1500"/>
              <a:buNone/>
              <a:defRPr sz="1500">
                <a:solidFill>
                  <a:srgbClr val="A1A892"/>
                </a:solidFill>
              </a:defRPr>
            </a:lvl2pPr>
            <a:lvl3pPr indent="-228600" lvl="2" marL="1371600" rtl="0" algn="l">
              <a:lnSpc>
                <a:spcPct val="90000"/>
              </a:lnSpc>
              <a:spcBef>
                <a:spcPts val="1200"/>
              </a:spcBef>
              <a:spcAft>
                <a:spcPts val="0"/>
              </a:spcAft>
              <a:buClr>
                <a:srgbClr val="A1A892"/>
              </a:buClr>
              <a:buSzPts val="1350"/>
              <a:buNone/>
              <a:defRPr sz="1350">
                <a:solidFill>
                  <a:srgbClr val="A1A892"/>
                </a:solidFill>
              </a:defRPr>
            </a:lvl3pPr>
            <a:lvl4pPr indent="-228600" lvl="3" marL="1828800" rtl="0" algn="l">
              <a:lnSpc>
                <a:spcPct val="90000"/>
              </a:lnSpc>
              <a:spcBef>
                <a:spcPts val="1200"/>
              </a:spcBef>
              <a:spcAft>
                <a:spcPts val="0"/>
              </a:spcAft>
              <a:buClr>
                <a:srgbClr val="A1A892"/>
              </a:buClr>
              <a:buSzPts val="1200"/>
              <a:buNone/>
              <a:defRPr sz="1200">
                <a:solidFill>
                  <a:srgbClr val="A1A892"/>
                </a:solidFill>
              </a:defRPr>
            </a:lvl4pPr>
            <a:lvl5pPr indent="-228600" lvl="4" marL="2286000" rtl="0" algn="l">
              <a:lnSpc>
                <a:spcPct val="90000"/>
              </a:lnSpc>
              <a:spcBef>
                <a:spcPts val="1200"/>
              </a:spcBef>
              <a:spcAft>
                <a:spcPts val="0"/>
              </a:spcAft>
              <a:buClr>
                <a:srgbClr val="A1A892"/>
              </a:buClr>
              <a:buSzPts val="1200"/>
              <a:buNone/>
              <a:defRPr sz="1200">
                <a:solidFill>
                  <a:srgbClr val="A1A892"/>
                </a:solidFill>
              </a:defRPr>
            </a:lvl5pPr>
            <a:lvl6pPr indent="-228600" lvl="5" marL="2743200" rtl="0" algn="l">
              <a:lnSpc>
                <a:spcPct val="90000"/>
              </a:lnSpc>
              <a:spcBef>
                <a:spcPts val="1200"/>
              </a:spcBef>
              <a:spcAft>
                <a:spcPts val="0"/>
              </a:spcAft>
              <a:buClr>
                <a:srgbClr val="A1A892"/>
              </a:buClr>
              <a:buSzPts val="1200"/>
              <a:buNone/>
              <a:defRPr sz="1200">
                <a:solidFill>
                  <a:srgbClr val="A1A892"/>
                </a:solidFill>
              </a:defRPr>
            </a:lvl6pPr>
            <a:lvl7pPr indent="-228600" lvl="6" marL="3200400" rtl="0" algn="l">
              <a:lnSpc>
                <a:spcPct val="90000"/>
              </a:lnSpc>
              <a:spcBef>
                <a:spcPts val="1200"/>
              </a:spcBef>
              <a:spcAft>
                <a:spcPts val="0"/>
              </a:spcAft>
              <a:buClr>
                <a:srgbClr val="A1A892"/>
              </a:buClr>
              <a:buSzPts val="1200"/>
              <a:buNone/>
              <a:defRPr sz="1200">
                <a:solidFill>
                  <a:srgbClr val="A1A892"/>
                </a:solidFill>
              </a:defRPr>
            </a:lvl7pPr>
            <a:lvl8pPr indent="-228600" lvl="7" marL="3657600" rtl="0" algn="l">
              <a:lnSpc>
                <a:spcPct val="90000"/>
              </a:lnSpc>
              <a:spcBef>
                <a:spcPts val="1200"/>
              </a:spcBef>
              <a:spcAft>
                <a:spcPts val="0"/>
              </a:spcAft>
              <a:buClr>
                <a:srgbClr val="A1A892"/>
              </a:buClr>
              <a:buSzPts val="1200"/>
              <a:buNone/>
              <a:defRPr sz="1200">
                <a:solidFill>
                  <a:srgbClr val="A1A892"/>
                </a:solidFill>
              </a:defRPr>
            </a:lvl8pPr>
            <a:lvl9pPr indent="-228600" lvl="8" marL="4114800" rtl="0" algn="l">
              <a:lnSpc>
                <a:spcPct val="90000"/>
              </a:lnSpc>
              <a:spcBef>
                <a:spcPts val="1200"/>
              </a:spcBef>
              <a:spcAft>
                <a:spcPts val="1200"/>
              </a:spcAft>
              <a:buClr>
                <a:srgbClr val="A1A892"/>
              </a:buClr>
              <a:buSzPts val="1200"/>
              <a:buNone/>
              <a:defRPr sz="1200">
                <a:solidFill>
                  <a:srgbClr val="A1A892"/>
                </a:solidFill>
              </a:defRPr>
            </a:lvl9pPr>
          </a:lstStyle>
          <a:p/>
        </p:txBody>
      </p:sp>
      <p:sp>
        <p:nvSpPr>
          <p:cNvPr id="93" name="Google Shape;93;g146ae74a797_3_642"/>
          <p:cNvSpPr txBox="1"/>
          <p:nvPr>
            <p:ph idx="2" type="body"/>
          </p:nvPr>
        </p:nvSpPr>
        <p:spPr>
          <a:xfrm>
            <a:off x="3822605" y="772522"/>
            <a:ext cx="1498800" cy="9822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750"/>
              </a:spcBef>
              <a:spcAft>
                <a:spcPts val="0"/>
              </a:spcAft>
              <a:buClr>
                <a:schemeClr val="accent1"/>
              </a:buClr>
              <a:buSzPts val="7200"/>
              <a:buNone/>
              <a:defRPr sz="7200">
                <a:solidFill>
                  <a:schemeClr val="accent1"/>
                </a:solidFill>
                <a:latin typeface="Doppio One"/>
                <a:ea typeface="Doppio One"/>
                <a:cs typeface="Doppio One"/>
                <a:sym typeface="Doppio One"/>
              </a:defRPr>
            </a:lvl1pPr>
            <a:lvl2pPr indent="-228600" lvl="1" marL="914400" rtl="0" algn="l">
              <a:lnSpc>
                <a:spcPct val="90000"/>
              </a:lnSpc>
              <a:spcBef>
                <a:spcPts val="1200"/>
              </a:spcBef>
              <a:spcAft>
                <a:spcPts val="0"/>
              </a:spcAft>
              <a:buClr>
                <a:srgbClr val="A1A892"/>
              </a:buClr>
              <a:buSzPts val="1500"/>
              <a:buNone/>
              <a:defRPr sz="1500">
                <a:solidFill>
                  <a:srgbClr val="A1A892"/>
                </a:solidFill>
              </a:defRPr>
            </a:lvl2pPr>
            <a:lvl3pPr indent="-228600" lvl="2" marL="1371600" rtl="0" algn="l">
              <a:lnSpc>
                <a:spcPct val="90000"/>
              </a:lnSpc>
              <a:spcBef>
                <a:spcPts val="1200"/>
              </a:spcBef>
              <a:spcAft>
                <a:spcPts val="0"/>
              </a:spcAft>
              <a:buClr>
                <a:srgbClr val="A1A892"/>
              </a:buClr>
              <a:buSzPts val="1350"/>
              <a:buNone/>
              <a:defRPr sz="1350">
                <a:solidFill>
                  <a:srgbClr val="A1A892"/>
                </a:solidFill>
              </a:defRPr>
            </a:lvl3pPr>
            <a:lvl4pPr indent="-228600" lvl="3" marL="1828800" rtl="0" algn="l">
              <a:lnSpc>
                <a:spcPct val="90000"/>
              </a:lnSpc>
              <a:spcBef>
                <a:spcPts val="1200"/>
              </a:spcBef>
              <a:spcAft>
                <a:spcPts val="0"/>
              </a:spcAft>
              <a:buClr>
                <a:srgbClr val="A1A892"/>
              </a:buClr>
              <a:buSzPts val="1200"/>
              <a:buNone/>
              <a:defRPr sz="1200">
                <a:solidFill>
                  <a:srgbClr val="A1A892"/>
                </a:solidFill>
              </a:defRPr>
            </a:lvl4pPr>
            <a:lvl5pPr indent="-228600" lvl="4" marL="2286000" rtl="0" algn="l">
              <a:lnSpc>
                <a:spcPct val="90000"/>
              </a:lnSpc>
              <a:spcBef>
                <a:spcPts val="1200"/>
              </a:spcBef>
              <a:spcAft>
                <a:spcPts val="0"/>
              </a:spcAft>
              <a:buClr>
                <a:srgbClr val="A1A892"/>
              </a:buClr>
              <a:buSzPts val="1200"/>
              <a:buNone/>
              <a:defRPr sz="1200">
                <a:solidFill>
                  <a:srgbClr val="A1A892"/>
                </a:solidFill>
              </a:defRPr>
            </a:lvl5pPr>
            <a:lvl6pPr indent="-228600" lvl="5" marL="2743200" rtl="0" algn="l">
              <a:lnSpc>
                <a:spcPct val="90000"/>
              </a:lnSpc>
              <a:spcBef>
                <a:spcPts val="1200"/>
              </a:spcBef>
              <a:spcAft>
                <a:spcPts val="0"/>
              </a:spcAft>
              <a:buClr>
                <a:srgbClr val="A1A892"/>
              </a:buClr>
              <a:buSzPts val="1200"/>
              <a:buNone/>
              <a:defRPr sz="1200">
                <a:solidFill>
                  <a:srgbClr val="A1A892"/>
                </a:solidFill>
              </a:defRPr>
            </a:lvl6pPr>
            <a:lvl7pPr indent="-228600" lvl="6" marL="3200400" rtl="0" algn="l">
              <a:lnSpc>
                <a:spcPct val="90000"/>
              </a:lnSpc>
              <a:spcBef>
                <a:spcPts val="1200"/>
              </a:spcBef>
              <a:spcAft>
                <a:spcPts val="0"/>
              </a:spcAft>
              <a:buClr>
                <a:srgbClr val="A1A892"/>
              </a:buClr>
              <a:buSzPts val="1200"/>
              <a:buNone/>
              <a:defRPr sz="1200">
                <a:solidFill>
                  <a:srgbClr val="A1A892"/>
                </a:solidFill>
              </a:defRPr>
            </a:lvl7pPr>
            <a:lvl8pPr indent="-228600" lvl="7" marL="3657600" rtl="0" algn="l">
              <a:lnSpc>
                <a:spcPct val="90000"/>
              </a:lnSpc>
              <a:spcBef>
                <a:spcPts val="1200"/>
              </a:spcBef>
              <a:spcAft>
                <a:spcPts val="0"/>
              </a:spcAft>
              <a:buClr>
                <a:srgbClr val="A1A892"/>
              </a:buClr>
              <a:buSzPts val="1200"/>
              <a:buNone/>
              <a:defRPr sz="1200">
                <a:solidFill>
                  <a:srgbClr val="A1A892"/>
                </a:solidFill>
              </a:defRPr>
            </a:lvl8pPr>
            <a:lvl9pPr indent="-228600" lvl="8" marL="4114800" rtl="0" algn="l">
              <a:lnSpc>
                <a:spcPct val="90000"/>
              </a:lnSpc>
              <a:spcBef>
                <a:spcPts val="1200"/>
              </a:spcBef>
              <a:spcAft>
                <a:spcPts val="1200"/>
              </a:spcAft>
              <a:buClr>
                <a:srgbClr val="A1A892"/>
              </a:buClr>
              <a:buSzPts val="1200"/>
              <a:buNone/>
              <a:defRPr sz="1200">
                <a:solidFill>
                  <a:srgbClr val="A1A892"/>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One column text">
    <p:spTree>
      <p:nvGrpSpPr>
        <p:cNvPr id="94" name="Shape 94"/>
        <p:cNvGrpSpPr/>
        <p:nvPr/>
      </p:nvGrpSpPr>
      <p:grpSpPr>
        <a:xfrm>
          <a:off x="0" y="0"/>
          <a:ext cx="0" cy="0"/>
          <a:chOff x="0" y="0"/>
          <a:chExt cx="0" cy="0"/>
        </a:xfrm>
      </p:grpSpPr>
      <p:pic>
        <p:nvPicPr>
          <p:cNvPr id="95" name="Google Shape;95;g146ae74a797_3_650"/>
          <p:cNvPicPr preferRelativeResize="0"/>
          <p:nvPr/>
        </p:nvPicPr>
        <p:blipFill rotWithShape="1">
          <a:blip r:embed="rId2">
            <a:alphaModFix/>
          </a:blip>
          <a:srcRect b="0" l="0" r="0" t="0"/>
          <a:stretch/>
        </p:blipFill>
        <p:spPr>
          <a:xfrm>
            <a:off x="475160" y="3210907"/>
            <a:ext cx="1323294" cy="1360275"/>
          </a:xfrm>
          <a:prstGeom prst="rect">
            <a:avLst/>
          </a:prstGeom>
          <a:noFill/>
          <a:ln>
            <a:noFill/>
          </a:ln>
        </p:spPr>
      </p:pic>
      <p:pic>
        <p:nvPicPr>
          <p:cNvPr id="96" name="Google Shape;96;g146ae74a797_3_650"/>
          <p:cNvPicPr preferRelativeResize="0"/>
          <p:nvPr/>
        </p:nvPicPr>
        <p:blipFill rotWithShape="1">
          <a:blip r:embed="rId2">
            <a:alphaModFix/>
          </a:blip>
          <a:srcRect b="0" l="0" r="0" t="0"/>
          <a:stretch/>
        </p:blipFill>
        <p:spPr>
          <a:xfrm>
            <a:off x="3452216" y="340671"/>
            <a:ext cx="1694691" cy="1742050"/>
          </a:xfrm>
          <a:prstGeom prst="rect">
            <a:avLst/>
          </a:prstGeom>
          <a:noFill/>
          <a:ln>
            <a:noFill/>
          </a:ln>
        </p:spPr>
      </p:pic>
      <p:sp>
        <p:nvSpPr>
          <p:cNvPr id="97" name="Google Shape;97;g146ae74a797_3_650"/>
          <p:cNvSpPr/>
          <p:nvPr/>
        </p:nvSpPr>
        <p:spPr>
          <a:xfrm flipH="1" rot="-5400000">
            <a:off x="6159569" y="753001"/>
            <a:ext cx="3742500" cy="2236500"/>
          </a:xfrm>
          <a:prstGeom prst="rtTriangle">
            <a:avLst/>
          </a:prstGeom>
          <a:solidFill>
            <a:srgbClr val="424B2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grpSp>
        <p:nvGrpSpPr>
          <p:cNvPr id="98" name="Google Shape;98;g146ae74a797_3_650"/>
          <p:cNvGrpSpPr/>
          <p:nvPr/>
        </p:nvGrpSpPr>
        <p:grpSpPr>
          <a:xfrm>
            <a:off x="2624282" y="4014135"/>
            <a:ext cx="1520150" cy="527969"/>
            <a:chOff x="1933858" y="1098243"/>
            <a:chExt cx="1743091" cy="605400"/>
          </a:xfrm>
        </p:grpSpPr>
        <p:sp>
          <p:nvSpPr>
            <p:cNvPr id="99" name="Google Shape;99;g146ae74a797_3_650"/>
            <p:cNvSpPr/>
            <p:nvPr/>
          </p:nvSpPr>
          <p:spPr>
            <a:xfrm rot="5400000">
              <a:off x="1892158" y="1139943"/>
              <a:ext cx="605400" cy="52200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
          <p:nvSpPr>
            <p:cNvPr id="100" name="Google Shape;100;g146ae74a797_3_650"/>
            <p:cNvSpPr/>
            <p:nvPr/>
          </p:nvSpPr>
          <p:spPr>
            <a:xfrm rot="5400000">
              <a:off x="2502604" y="1139943"/>
              <a:ext cx="605400" cy="52200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
          <p:nvSpPr>
            <p:cNvPr id="101" name="Google Shape;101;g146ae74a797_3_650"/>
            <p:cNvSpPr/>
            <p:nvPr/>
          </p:nvSpPr>
          <p:spPr>
            <a:xfrm rot="5400000">
              <a:off x="3113249" y="1139943"/>
              <a:ext cx="605400" cy="52200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grpSp>
      <p:sp>
        <p:nvSpPr>
          <p:cNvPr id="102" name="Google Shape;102;g146ae74a797_3_650"/>
          <p:cNvSpPr txBox="1"/>
          <p:nvPr>
            <p:ph idx="1" type="body"/>
          </p:nvPr>
        </p:nvSpPr>
        <p:spPr>
          <a:xfrm>
            <a:off x="4430662" y="2328900"/>
            <a:ext cx="3989400" cy="20304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750"/>
              </a:spcBef>
              <a:spcAft>
                <a:spcPts val="0"/>
              </a:spcAft>
              <a:buClr>
                <a:schemeClr val="dk2"/>
              </a:buClr>
              <a:buSzPts val="1400"/>
              <a:buNone/>
              <a:defRPr sz="1400"/>
            </a:lvl1pPr>
            <a:lvl2pPr indent="-317500" lvl="1" marL="914400" rtl="0" algn="l">
              <a:lnSpc>
                <a:spcPct val="90000"/>
              </a:lnSpc>
              <a:spcBef>
                <a:spcPts val="1200"/>
              </a:spcBef>
              <a:spcAft>
                <a:spcPts val="0"/>
              </a:spcAft>
              <a:buClr>
                <a:schemeClr val="dk2"/>
              </a:buClr>
              <a:buSzPts val="1400"/>
              <a:buChar char="○"/>
              <a:defRPr sz="1400"/>
            </a:lvl2pPr>
            <a:lvl3pPr indent="-317500" lvl="2" marL="1371600" rtl="0" algn="l">
              <a:lnSpc>
                <a:spcPct val="90000"/>
              </a:lnSpc>
              <a:spcBef>
                <a:spcPts val="1200"/>
              </a:spcBef>
              <a:spcAft>
                <a:spcPts val="0"/>
              </a:spcAft>
              <a:buClr>
                <a:schemeClr val="dk2"/>
              </a:buClr>
              <a:buSzPts val="1400"/>
              <a:buChar char="■"/>
              <a:defRPr sz="1400"/>
            </a:lvl3pPr>
            <a:lvl4pPr indent="-317500" lvl="3" marL="1828800" rtl="0" algn="l">
              <a:lnSpc>
                <a:spcPct val="90000"/>
              </a:lnSpc>
              <a:spcBef>
                <a:spcPts val="1200"/>
              </a:spcBef>
              <a:spcAft>
                <a:spcPts val="0"/>
              </a:spcAft>
              <a:buClr>
                <a:schemeClr val="dk2"/>
              </a:buClr>
              <a:buSzPts val="1400"/>
              <a:buChar char="●"/>
              <a:defRPr sz="1400"/>
            </a:lvl4pPr>
            <a:lvl5pPr indent="-317500" lvl="4" marL="2286000" rtl="0" algn="l">
              <a:lnSpc>
                <a:spcPct val="90000"/>
              </a:lnSpc>
              <a:spcBef>
                <a:spcPts val="1200"/>
              </a:spcBef>
              <a:spcAft>
                <a:spcPts val="0"/>
              </a:spcAft>
              <a:buClr>
                <a:schemeClr val="dk2"/>
              </a:buClr>
              <a:buSzPts val="1400"/>
              <a:buChar char="○"/>
              <a:defRPr sz="1400"/>
            </a:lvl5pPr>
            <a:lvl6pPr indent="-342900" lvl="5" marL="2743200" rtl="0" algn="l">
              <a:lnSpc>
                <a:spcPct val="90000"/>
              </a:lnSpc>
              <a:spcBef>
                <a:spcPts val="1200"/>
              </a:spcBef>
              <a:spcAft>
                <a:spcPts val="0"/>
              </a:spcAft>
              <a:buClr>
                <a:schemeClr val="dk1"/>
              </a:buClr>
              <a:buSzPts val="1800"/>
              <a:buChar char="■"/>
              <a:defRPr/>
            </a:lvl6pPr>
            <a:lvl7pPr indent="-342900" lvl="6" marL="3200400" rtl="0" algn="l">
              <a:lnSpc>
                <a:spcPct val="90000"/>
              </a:lnSpc>
              <a:spcBef>
                <a:spcPts val="1200"/>
              </a:spcBef>
              <a:spcAft>
                <a:spcPts val="0"/>
              </a:spcAft>
              <a:buClr>
                <a:schemeClr val="dk1"/>
              </a:buClr>
              <a:buSzPts val="1800"/>
              <a:buChar char="●"/>
              <a:defRPr/>
            </a:lvl7pPr>
            <a:lvl8pPr indent="-342900" lvl="7" marL="3657600" rtl="0" algn="l">
              <a:lnSpc>
                <a:spcPct val="90000"/>
              </a:lnSpc>
              <a:spcBef>
                <a:spcPts val="1200"/>
              </a:spcBef>
              <a:spcAft>
                <a:spcPts val="0"/>
              </a:spcAft>
              <a:buClr>
                <a:schemeClr val="dk1"/>
              </a:buClr>
              <a:buSzPts val="1800"/>
              <a:buChar char="○"/>
              <a:defRPr/>
            </a:lvl8pPr>
            <a:lvl9pPr indent="-342900" lvl="8" marL="4114800" rtl="0" algn="l">
              <a:lnSpc>
                <a:spcPct val="90000"/>
              </a:lnSpc>
              <a:spcBef>
                <a:spcPts val="1200"/>
              </a:spcBef>
              <a:spcAft>
                <a:spcPts val="1200"/>
              </a:spcAft>
              <a:buClr>
                <a:schemeClr val="dk1"/>
              </a:buClr>
              <a:buSzPts val="1800"/>
              <a:buChar char="■"/>
              <a:defRPr/>
            </a:lvl9pPr>
          </a:lstStyle>
          <a:p/>
        </p:txBody>
      </p:sp>
      <p:sp>
        <p:nvSpPr>
          <p:cNvPr id="103" name="Google Shape;103;g146ae74a797_3_650"/>
          <p:cNvSpPr txBox="1"/>
          <p:nvPr>
            <p:ph type="title"/>
          </p:nvPr>
        </p:nvSpPr>
        <p:spPr>
          <a:xfrm>
            <a:off x="4430661" y="1072529"/>
            <a:ext cx="3989400" cy="1080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2"/>
              </a:buClr>
              <a:buSzPts val="1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 and two columns">
    <p:spTree>
      <p:nvGrpSpPr>
        <p:cNvPr id="104" name="Shape 104"/>
        <p:cNvGrpSpPr/>
        <p:nvPr/>
      </p:nvGrpSpPr>
      <p:grpSpPr>
        <a:xfrm>
          <a:off x="0" y="0"/>
          <a:ext cx="0" cy="0"/>
          <a:chOff x="0" y="0"/>
          <a:chExt cx="0" cy="0"/>
        </a:xfrm>
      </p:grpSpPr>
      <p:pic>
        <p:nvPicPr>
          <p:cNvPr id="105" name="Google Shape;105;g146ae74a797_3_660"/>
          <p:cNvPicPr preferRelativeResize="0"/>
          <p:nvPr/>
        </p:nvPicPr>
        <p:blipFill rotWithShape="1">
          <a:blip r:embed="rId2">
            <a:alphaModFix/>
          </a:blip>
          <a:srcRect b="0" l="0" r="0" t="0"/>
          <a:stretch/>
        </p:blipFill>
        <p:spPr>
          <a:xfrm>
            <a:off x="484031" y="2996729"/>
            <a:ext cx="1323294" cy="1360275"/>
          </a:xfrm>
          <a:prstGeom prst="rect">
            <a:avLst/>
          </a:prstGeom>
          <a:noFill/>
          <a:ln>
            <a:noFill/>
          </a:ln>
        </p:spPr>
      </p:pic>
      <p:pic>
        <p:nvPicPr>
          <p:cNvPr id="106" name="Google Shape;106;g146ae74a797_3_660"/>
          <p:cNvPicPr preferRelativeResize="0"/>
          <p:nvPr/>
        </p:nvPicPr>
        <p:blipFill rotWithShape="1">
          <a:blip r:embed="rId2">
            <a:alphaModFix/>
          </a:blip>
          <a:srcRect b="0" l="0" r="0" t="0"/>
          <a:stretch/>
        </p:blipFill>
        <p:spPr>
          <a:xfrm>
            <a:off x="7094234" y="610861"/>
            <a:ext cx="1694691" cy="1742050"/>
          </a:xfrm>
          <a:prstGeom prst="rect">
            <a:avLst/>
          </a:prstGeom>
          <a:noFill/>
          <a:ln>
            <a:noFill/>
          </a:ln>
        </p:spPr>
      </p:pic>
      <p:sp>
        <p:nvSpPr>
          <p:cNvPr id="107" name="Google Shape;107;g146ae74a797_3_660"/>
          <p:cNvSpPr/>
          <p:nvPr/>
        </p:nvSpPr>
        <p:spPr>
          <a:xfrm flipH="1" rot="-5400000">
            <a:off x="5201116" y="1200109"/>
            <a:ext cx="1189350" cy="6694629"/>
          </a:xfrm>
          <a:prstGeom prst="flowChartManualInpu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
        <p:nvSpPr>
          <p:cNvPr id="108" name="Google Shape;108;g146ae74a797_3_660"/>
          <p:cNvSpPr txBox="1"/>
          <p:nvPr>
            <p:ph idx="1" type="body"/>
          </p:nvPr>
        </p:nvSpPr>
        <p:spPr>
          <a:xfrm>
            <a:off x="1164514" y="2823700"/>
            <a:ext cx="2771700" cy="9870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750"/>
              </a:spcBef>
              <a:spcAft>
                <a:spcPts val="0"/>
              </a:spcAft>
              <a:buClr>
                <a:schemeClr val="dk2"/>
              </a:buClr>
              <a:buSzPts val="1400"/>
              <a:buNone/>
              <a:defRPr sz="1400">
                <a:solidFill>
                  <a:schemeClr val="dk2"/>
                </a:solidFill>
              </a:defRPr>
            </a:lvl1pPr>
            <a:lvl2pPr indent="-317500" lvl="1" marL="914400" rtl="0" algn="ctr">
              <a:lnSpc>
                <a:spcPct val="90000"/>
              </a:lnSpc>
              <a:spcBef>
                <a:spcPts val="1200"/>
              </a:spcBef>
              <a:spcAft>
                <a:spcPts val="0"/>
              </a:spcAft>
              <a:buClr>
                <a:schemeClr val="dk2"/>
              </a:buClr>
              <a:buSzPts val="1400"/>
              <a:buChar char="○"/>
              <a:defRPr sz="1400">
                <a:solidFill>
                  <a:schemeClr val="dk2"/>
                </a:solidFill>
              </a:defRPr>
            </a:lvl2pPr>
            <a:lvl3pPr indent="-317500" lvl="2" marL="1371600" rtl="0" algn="ctr">
              <a:lnSpc>
                <a:spcPct val="90000"/>
              </a:lnSpc>
              <a:spcBef>
                <a:spcPts val="1200"/>
              </a:spcBef>
              <a:spcAft>
                <a:spcPts val="0"/>
              </a:spcAft>
              <a:buClr>
                <a:schemeClr val="dk2"/>
              </a:buClr>
              <a:buSzPts val="1400"/>
              <a:buChar char="■"/>
              <a:defRPr sz="1400">
                <a:solidFill>
                  <a:schemeClr val="dk2"/>
                </a:solidFill>
              </a:defRPr>
            </a:lvl3pPr>
            <a:lvl4pPr indent="-317500" lvl="3" marL="1828800" rtl="0" algn="ctr">
              <a:lnSpc>
                <a:spcPct val="90000"/>
              </a:lnSpc>
              <a:spcBef>
                <a:spcPts val="1200"/>
              </a:spcBef>
              <a:spcAft>
                <a:spcPts val="0"/>
              </a:spcAft>
              <a:buClr>
                <a:schemeClr val="dk2"/>
              </a:buClr>
              <a:buSzPts val="1400"/>
              <a:buChar char="●"/>
              <a:defRPr sz="1400">
                <a:solidFill>
                  <a:schemeClr val="dk2"/>
                </a:solidFill>
              </a:defRPr>
            </a:lvl4pPr>
            <a:lvl5pPr indent="-317500" lvl="4" marL="2286000" rtl="0" algn="ctr">
              <a:lnSpc>
                <a:spcPct val="90000"/>
              </a:lnSpc>
              <a:spcBef>
                <a:spcPts val="1200"/>
              </a:spcBef>
              <a:spcAft>
                <a:spcPts val="0"/>
              </a:spcAft>
              <a:buClr>
                <a:schemeClr val="dk2"/>
              </a:buClr>
              <a:buSzPts val="1400"/>
              <a:buChar char="○"/>
              <a:defRPr sz="1400">
                <a:solidFill>
                  <a:schemeClr val="dk2"/>
                </a:solidFill>
              </a:defRPr>
            </a:lvl5pPr>
            <a:lvl6pPr indent="-342900" lvl="5" marL="2743200" rtl="0" algn="l">
              <a:lnSpc>
                <a:spcPct val="90000"/>
              </a:lnSpc>
              <a:spcBef>
                <a:spcPts val="1200"/>
              </a:spcBef>
              <a:spcAft>
                <a:spcPts val="0"/>
              </a:spcAft>
              <a:buClr>
                <a:schemeClr val="dk1"/>
              </a:buClr>
              <a:buSzPts val="1800"/>
              <a:buChar char="■"/>
              <a:defRPr/>
            </a:lvl6pPr>
            <a:lvl7pPr indent="-342900" lvl="6" marL="3200400" rtl="0" algn="l">
              <a:lnSpc>
                <a:spcPct val="90000"/>
              </a:lnSpc>
              <a:spcBef>
                <a:spcPts val="1200"/>
              </a:spcBef>
              <a:spcAft>
                <a:spcPts val="0"/>
              </a:spcAft>
              <a:buClr>
                <a:schemeClr val="dk1"/>
              </a:buClr>
              <a:buSzPts val="1800"/>
              <a:buChar char="●"/>
              <a:defRPr/>
            </a:lvl7pPr>
            <a:lvl8pPr indent="-342900" lvl="7" marL="3657600" rtl="0" algn="l">
              <a:lnSpc>
                <a:spcPct val="90000"/>
              </a:lnSpc>
              <a:spcBef>
                <a:spcPts val="1200"/>
              </a:spcBef>
              <a:spcAft>
                <a:spcPts val="0"/>
              </a:spcAft>
              <a:buClr>
                <a:schemeClr val="dk1"/>
              </a:buClr>
              <a:buSzPts val="1800"/>
              <a:buChar char="○"/>
              <a:defRPr/>
            </a:lvl8pPr>
            <a:lvl9pPr indent="-342900" lvl="8" marL="4114800" rtl="0" algn="l">
              <a:lnSpc>
                <a:spcPct val="90000"/>
              </a:lnSpc>
              <a:spcBef>
                <a:spcPts val="1200"/>
              </a:spcBef>
              <a:spcAft>
                <a:spcPts val="1200"/>
              </a:spcAft>
              <a:buClr>
                <a:schemeClr val="dk1"/>
              </a:buClr>
              <a:buSzPts val="1800"/>
              <a:buChar char="■"/>
              <a:defRPr/>
            </a:lvl9pPr>
          </a:lstStyle>
          <a:p/>
        </p:txBody>
      </p:sp>
      <p:sp>
        <p:nvSpPr>
          <p:cNvPr id="109" name="Google Shape;109;g146ae74a797_3_660"/>
          <p:cNvSpPr txBox="1"/>
          <p:nvPr>
            <p:ph idx="2" type="body"/>
          </p:nvPr>
        </p:nvSpPr>
        <p:spPr>
          <a:xfrm>
            <a:off x="5195741" y="2826453"/>
            <a:ext cx="2771700" cy="9870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750"/>
              </a:spcBef>
              <a:spcAft>
                <a:spcPts val="0"/>
              </a:spcAft>
              <a:buClr>
                <a:schemeClr val="dk2"/>
              </a:buClr>
              <a:buSzPts val="1400"/>
              <a:buNone/>
              <a:defRPr sz="1400">
                <a:solidFill>
                  <a:schemeClr val="dk2"/>
                </a:solidFill>
              </a:defRPr>
            </a:lvl1pPr>
            <a:lvl2pPr indent="-317500" lvl="1" marL="914400" rtl="0" algn="ctr">
              <a:lnSpc>
                <a:spcPct val="90000"/>
              </a:lnSpc>
              <a:spcBef>
                <a:spcPts val="1200"/>
              </a:spcBef>
              <a:spcAft>
                <a:spcPts val="0"/>
              </a:spcAft>
              <a:buClr>
                <a:schemeClr val="dk2"/>
              </a:buClr>
              <a:buSzPts val="1400"/>
              <a:buChar char="○"/>
              <a:defRPr sz="1400">
                <a:solidFill>
                  <a:schemeClr val="dk2"/>
                </a:solidFill>
              </a:defRPr>
            </a:lvl2pPr>
            <a:lvl3pPr indent="-317500" lvl="2" marL="1371600" rtl="0" algn="ctr">
              <a:lnSpc>
                <a:spcPct val="90000"/>
              </a:lnSpc>
              <a:spcBef>
                <a:spcPts val="1200"/>
              </a:spcBef>
              <a:spcAft>
                <a:spcPts val="0"/>
              </a:spcAft>
              <a:buClr>
                <a:schemeClr val="dk2"/>
              </a:buClr>
              <a:buSzPts val="1400"/>
              <a:buChar char="■"/>
              <a:defRPr sz="1400">
                <a:solidFill>
                  <a:schemeClr val="dk2"/>
                </a:solidFill>
              </a:defRPr>
            </a:lvl3pPr>
            <a:lvl4pPr indent="-317500" lvl="3" marL="1828800" rtl="0" algn="ctr">
              <a:lnSpc>
                <a:spcPct val="90000"/>
              </a:lnSpc>
              <a:spcBef>
                <a:spcPts val="1200"/>
              </a:spcBef>
              <a:spcAft>
                <a:spcPts val="0"/>
              </a:spcAft>
              <a:buClr>
                <a:schemeClr val="dk2"/>
              </a:buClr>
              <a:buSzPts val="1400"/>
              <a:buChar char="●"/>
              <a:defRPr sz="1400">
                <a:solidFill>
                  <a:schemeClr val="dk2"/>
                </a:solidFill>
              </a:defRPr>
            </a:lvl4pPr>
            <a:lvl5pPr indent="-317500" lvl="4" marL="2286000" rtl="0" algn="ctr">
              <a:lnSpc>
                <a:spcPct val="90000"/>
              </a:lnSpc>
              <a:spcBef>
                <a:spcPts val="1200"/>
              </a:spcBef>
              <a:spcAft>
                <a:spcPts val="0"/>
              </a:spcAft>
              <a:buClr>
                <a:schemeClr val="dk2"/>
              </a:buClr>
              <a:buSzPts val="1400"/>
              <a:buChar char="○"/>
              <a:defRPr sz="1400">
                <a:solidFill>
                  <a:schemeClr val="dk2"/>
                </a:solidFill>
              </a:defRPr>
            </a:lvl5pPr>
            <a:lvl6pPr indent="-342900" lvl="5" marL="2743200" rtl="0" algn="l">
              <a:lnSpc>
                <a:spcPct val="90000"/>
              </a:lnSpc>
              <a:spcBef>
                <a:spcPts val="1200"/>
              </a:spcBef>
              <a:spcAft>
                <a:spcPts val="0"/>
              </a:spcAft>
              <a:buClr>
                <a:schemeClr val="dk1"/>
              </a:buClr>
              <a:buSzPts val="1800"/>
              <a:buChar char="■"/>
              <a:defRPr/>
            </a:lvl6pPr>
            <a:lvl7pPr indent="-342900" lvl="6" marL="3200400" rtl="0" algn="l">
              <a:lnSpc>
                <a:spcPct val="90000"/>
              </a:lnSpc>
              <a:spcBef>
                <a:spcPts val="1200"/>
              </a:spcBef>
              <a:spcAft>
                <a:spcPts val="0"/>
              </a:spcAft>
              <a:buClr>
                <a:schemeClr val="dk1"/>
              </a:buClr>
              <a:buSzPts val="1800"/>
              <a:buChar char="●"/>
              <a:defRPr/>
            </a:lvl7pPr>
            <a:lvl8pPr indent="-342900" lvl="7" marL="3657600" rtl="0" algn="l">
              <a:lnSpc>
                <a:spcPct val="90000"/>
              </a:lnSpc>
              <a:spcBef>
                <a:spcPts val="1200"/>
              </a:spcBef>
              <a:spcAft>
                <a:spcPts val="0"/>
              </a:spcAft>
              <a:buClr>
                <a:schemeClr val="dk1"/>
              </a:buClr>
              <a:buSzPts val="1800"/>
              <a:buChar char="○"/>
              <a:defRPr/>
            </a:lvl8pPr>
            <a:lvl9pPr indent="-342900" lvl="8" marL="4114800" rtl="0" algn="l">
              <a:lnSpc>
                <a:spcPct val="90000"/>
              </a:lnSpc>
              <a:spcBef>
                <a:spcPts val="1200"/>
              </a:spcBef>
              <a:spcAft>
                <a:spcPts val="1200"/>
              </a:spcAft>
              <a:buClr>
                <a:schemeClr val="dk1"/>
              </a:buClr>
              <a:buSzPts val="1800"/>
              <a:buChar char="■"/>
              <a:defRPr/>
            </a:lvl9pPr>
          </a:lstStyle>
          <a:p/>
        </p:txBody>
      </p:sp>
      <p:sp>
        <p:nvSpPr>
          <p:cNvPr id="110" name="Google Shape;110;g146ae74a797_3_660"/>
          <p:cNvSpPr txBox="1"/>
          <p:nvPr>
            <p:ph type="title"/>
          </p:nvPr>
        </p:nvSpPr>
        <p:spPr>
          <a:xfrm>
            <a:off x="723900" y="552450"/>
            <a:ext cx="7696200" cy="715500"/>
          </a:xfrm>
          <a:prstGeom prst="rect">
            <a:avLst/>
          </a:prstGeom>
          <a:noFill/>
          <a:ln>
            <a:noFill/>
          </a:ln>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dk2"/>
              </a:buClr>
              <a:buSzPts val="3500"/>
              <a:buFont typeface="Doppio One"/>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1" name="Google Shape;111;g146ae74a797_3_660"/>
          <p:cNvSpPr txBox="1"/>
          <p:nvPr>
            <p:ph idx="3" type="body"/>
          </p:nvPr>
        </p:nvSpPr>
        <p:spPr>
          <a:xfrm>
            <a:off x="1162828" y="2357514"/>
            <a:ext cx="2785500" cy="4059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750"/>
              </a:spcBef>
              <a:spcAft>
                <a:spcPts val="0"/>
              </a:spcAft>
              <a:buClr>
                <a:schemeClr val="dk2"/>
              </a:buClr>
              <a:buSzPts val="2500"/>
              <a:buNone/>
              <a:defRPr sz="2500">
                <a:solidFill>
                  <a:schemeClr val="dk2"/>
                </a:solidFill>
                <a:latin typeface="Doppio One"/>
                <a:ea typeface="Doppio One"/>
                <a:cs typeface="Doppio One"/>
                <a:sym typeface="Doppio One"/>
              </a:defRPr>
            </a:lvl1pPr>
            <a:lvl2pPr indent="-228600" lvl="1" marL="914400" rtl="0" algn="l">
              <a:lnSpc>
                <a:spcPct val="90000"/>
              </a:lnSpc>
              <a:spcBef>
                <a:spcPts val="1200"/>
              </a:spcBef>
              <a:spcAft>
                <a:spcPts val="0"/>
              </a:spcAft>
              <a:buClr>
                <a:srgbClr val="A1A892"/>
              </a:buClr>
              <a:buSzPts val="1500"/>
              <a:buNone/>
              <a:defRPr sz="1500">
                <a:solidFill>
                  <a:srgbClr val="A1A892"/>
                </a:solidFill>
              </a:defRPr>
            </a:lvl2pPr>
            <a:lvl3pPr indent="-228600" lvl="2" marL="1371600" rtl="0" algn="l">
              <a:lnSpc>
                <a:spcPct val="90000"/>
              </a:lnSpc>
              <a:spcBef>
                <a:spcPts val="1200"/>
              </a:spcBef>
              <a:spcAft>
                <a:spcPts val="0"/>
              </a:spcAft>
              <a:buClr>
                <a:srgbClr val="A1A892"/>
              </a:buClr>
              <a:buSzPts val="1350"/>
              <a:buNone/>
              <a:defRPr sz="1350">
                <a:solidFill>
                  <a:srgbClr val="A1A892"/>
                </a:solidFill>
              </a:defRPr>
            </a:lvl3pPr>
            <a:lvl4pPr indent="-228600" lvl="3" marL="1828800" rtl="0" algn="l">
              <a:lnSpc>
                <a:spcPct val="90000"/>
              </a:lnSpc>
              <a:spcBef>
                <a:spcPts val="1200"/>
              </a:spcBef>
              <a:spcAft>
                <a:spcPts val="0"/>
              </a:spcAft>
              <a:buClr>
                <a:srgbClr val="A1A892"/>
              </a:buClr>
              <a:buSzPts val="1200"/>
              <a:buNone/>
              <a:defRPr sz="1200">
                <a:solidFill>
                  <a:srgbClr val="A1A892"/>
                </a:solidFill>
              </a:defRPr>
            </a:lvl4pPr>
            <a:lvl5pPr indent="-228600" lvl="4" marL="2286000" rtl="0" algn="l">
              <a:lnSpc>
                <a:spcPct val="90000"/>
              </a:lnSpc>
              <a:spcBef>
                <a:spcPts val="1200"/>
              </a:spcBef>
              <a:spcAft>
                <a:spcPts val="0"/>
              </a:spcAft>
              <a:buClr>
                <a:srgbClr val="A1A892"/>
              </a:buClr>
              <a:buSzPts val="1200"/>
              <a:buNone/>
              <a:defRPr sz="1200">
                <a:solidFill>
                  <a:srgbClr val="A1A892"/>
                </a:solidFill>
              </a:defRPr>
            </a:lvl5pPr>
            <a:lvl6pPr indent="-228600" lvl="5" marL="2743200" rtl="0" algn="l">
              <a:lnSpc>
                <a:spcPct val="90000"/>
              </a:lnSpc>
              <a:spcBef>
                <a:spcPts val="1200"/>
              </a:spcBef>
              <a:spcAft>
                <a:spcPts val="0"/>
              </a:spcAft>
              <a:buClr>
                <a:srgbClr val="A1A892"/>
              </a:buClr>
              <a:buSzPts val="1200"/>
              <a:buNone/>
              <a:defRPr sz="1200">
                <a:solidFill>
                  <a:srgbClr val="A1A892"/>
                </a:solidFill>
              </a:defRPr>
            </a:lvl6pPr>
            <a:lvl7pPr indent="-228600" lvl="6" marL="3200400" rtl="0" algn="l">
              <a:lnSpc>
                <a:spcPct val="90000"/>
              </a:lnSpc>
              <a:spcBef>
                <a:spcPts val="1200"/>
              </a:spcBef>
              <a:spcAft>
                <a:spcPts val="0"/>
              </a:spcAft>
              <a:buClr>
                <a:srgbClr val="A1A892"/>
              </a:buClr>
              <a:buSzPts val="1200"/>
              <a:buNone/>
              <a:defRPr sz="1200">
                <a:solidFill>
                  <a:srgbClr val="A1A892"/>
                </a:solidFill>
              </a:defRPr>
            </a:lvl7pPr>
            <a:lvl8pPr indent="-228600" lvl="7" marL="3657600" rtl="0" algn="l">
              <a:lnSpc>
                <a:spcPct val="90000"/>
              </a:lnSpc>
              <a:spcBef>
                <a:spcPts val="1200"/>
              </a:spcBef>
              <a:spcAft>
                <a:spcPts val="0"/>
              </a:spcAft>
              <a:buClr>
                <a:srgbClr val="A1A892"/>
              </a:buClr>
              <a:buSzPts val="1200"/>
              <a:buNone/>
              <a:defRPr sz="1200">
                <a:solidFill>
                  <a:srgbClr val="A1A892"/>
                </a:solidFill>
              </a:defRPr>
            </a:lvl8pPr>
            <a:lvl9pPr indent="-228600" lvl="8" marL="4114800" rtl="0" algn="l">
              <a:lnSpc>
                <a:spcPct val="90000"/>
              </a:lnSpc>
              <a:spcBef>
                <a:spcPts val="1200"/>
              </a:spcBef>
              <a:spcAft>
                <a:spcPts val="1200"/>
              </a:spcAft>
              <a:buClr>
                <a:srgbClr val="A1A892"/>
              </a:buClr>
              <a:buSzPts val="1200"/>
              <a:buNone/>
              <a:defRPr sz="1200">
                <a:solidFill>
                  <a:srgbClr val="A1A892"/>
                </a:solidFill>
              </a:defRPr>
            </a:lvl9pPr>
          </a:lstStyle>
          <a:p/>
        </p:txBody>
      </p:sp>
      <p:sp>
        <p:nvSpPr>
          <p:cNvPr id="112" name="Google Shape;112;g146ae74a797_3_660"/>
          <p:cNvSpPr txBox="1"/>
          <p:nvPr>
            <p:ph idx="4" type="body"/>
          </p:nvPr>
        </p:nvSpPr>
        <p:spPr>
          <a:xfrm>
            <a:off x="5195741" y="2357514"/>
            <a:ext cx="2783700" cy="4059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750"/>
              </a:spcBef>
              <a:spcAft>
                <a:spcPts val="0"/>
              </a:spcAft>
              <a:buClr>
                <a:schemeClr val="dk2"/>
              </a:buClr>
              <a:buSzPts val="2500"/>
              <a:buNone/>
              <a:defRPr sz="2500">
                <a:solidFill>
                  <a:schemeClr val="dk2"/>
                </a:solidFill>
                <a:latin typeface="Doppio One"/>
                <a:ea typeface="Doppio One"/>
                <a:cs typeface="Doppio One"/>
                <a:sym typeface="Doppio One"/>
              </a:defRPr>
            </a:lvl1pPr>
            <a:lvl2pPr indent="-228600" lvl="1" marL="914400" rtl="0" algn="l">
              <a:lnSpc>
                <a:spcPct val="90000"/>
              </a:lnSpc>
              <a:spcBef>
                <a:spcPts val="1200"/>
              </a:spcBef>
              <a:spcAft>
                <a:spcPts val="0"/>
              </a:spcAft>
              <a:buClr>
                <a:srgbClr val="A1A892"/>
              </a:buClr>
              <a:buSzPts val="1500"/>
              <a:buNone/>
              <a:defRPr sz="1500">
                <a:solidFill>
                  <a:srgbClr val="A1A892"/>
                </a:solidFill>
              </a:defRPr>
            </a:lvl2pPr>
            <a:lvl3pPr indent="-228600" lvl="2" marL="1371600" rtl="0" algn="l">
              <a:lnSpc>
                <a:spcPct val="90000"/>
              </a:lnSpc>
              <a:spcBef>
                <a:spcPts val="1200"/>
              </a:spcBef>
              <a:spcAft>
                <a:spcPts val="0"/>
              </a:spcAft>
              <a:buClr>
                <a:srgbClr val="A1A892"/>
              </a:buClr>
              <a:buSzPts val="1350"/>
              <a:buNone/>
              <a:defRPr sz="1350">
                <a:solidFill>
                  <a:srgbClr val="A1A892"/>
                </a:solidFill>
              </a:defRPr>
            </a:lvl3pPr>
            <a:lvl4pPr indent="-228600" lvl="3" marL="1828800" rtl="0" algn="l">
              <a:lnSpc>
                <a:spcPct val="90000"/>
              </a:lnSpc>
              <a:spcBef>
                <a:spcPts val="1200"/>
              </a:spcBef>
              <a:spcAft>
                <a:spcPts val="0"/>
              </a:spcAft>
              <a:buClr>
                <a:srgbClr val="A1A892"/>
              </a:buClr>
              <a:buSzPts val="1200"/>
              <a:buNone/>
              <a:defRPr sz="1200">
                <a:solidFill>
                  <a:srgbClr val="A1A892"/>
                </a:solidFill>
              </a:defRPr>
            </a:lvl4pPr>
            <a:lvl5pPr indent="-228600" lvl="4" marL="2286000" rtl="0" algn="l">
              <a:lnSpc>
                <a:spcPct val="90000"/>
              </a:lnSpc>
              <a:spcBef>
                <a:spcPts val="1200"/>
              </a:spcBef>
              <a:spcAft>
                <a:spcPts val="0"/>
              </a:spcAft>
              <a:buClr>
                <a:srgbClr val="A1A892"/>
              </a:buClr>
              <a:buSzPts val="1200"/>
              <a:buNone/>
              <a:defRPr sz="1200">
                <a:solidFill>
                  <a:srgbClr val="A1A892"/>
                </a:solidFill>
              </a:defRPr>
            </a:lvl5pPr>
            <a:lvl6pPr indent="-228600" lvl="5" marL="2743200" rtl="0" algn="l">
              <a:lnSpc>
                <a:spcPct val="90000"/>
              </a:lnSpc>
              <a:spcBef>
                <a:spcPts val="1200"/>
              </a:spcBef>
              <a:spcAft>
                <a:spcPts val="0"/>
              </a:spcAft>
              <a:buClr>
                <a:srgbClr val="A1A892"/>
              </a:buClr>
              <a:buSzPts val="1200"/>
              <a:buNone/>
              <a:defRPr sz="1200">
                <a:solidFill>
                  <a:srgbClr val="A1A892"/>
                </a:solidFill>
              </a:defRPr>
            </a:lvl6pPr>
            <a:lvl7pPr indent="-228600" lvl="6" marL="3200400" rtl="0" algn="l">
              <a:lnSpc>
                <a:spcPct val="90000"/>
              </a:lnSpc>
              <a:spcBef>
                <a:spcPts val="1200"/>
              </a:spcBef>
              <a:spcAft>
                <a:spcPts val="0"/>
              </a:spcAft>
              <a:buClr>
                <a:srgbClr val="A1A892"/>
              </a:buClr>
              <a:buSzPts val="1200"/>
              <a:buNone/>
              <a:defRPr sz="1200">
                <a:solidFill>
                  <a:srgbClr val="A1A892"/>
                </a:solidFill>
              </a:defRPr>
            </a:lvl7pPr>
            <a:lvl8pPr indent="-228600" lvl="7" marL="3657600" rtl="0" algn="l">
              <a:lnSpc>
                <a:spcPct val="90000"/>
              </a:lnSpc>
              <a:spcBef>
                <a:spcPts val="1200"/>
              </a:spcBef>
              <a:spcAft>
                <a:spcPts val="0"/>
              </a:spcAft>
              <a:buClr>
                <a:srgbClr val="A1A892"/>
              </a:buClr>
              <a:buSzPts val="1200"/>
              <a:buNone/>
              <a:defRPr sz="1200">
                <a:solidFill>
                  <a:srgbClr val="A1A892"/>
                </a:solidFill>
              </a:defRPr>
            </a:lvl8pPr>
            <a:lvl9pPr indent="-228600" lvl="8" marL="4114800" rtl="0" algn="l">
              <a:lnSpc>
                <a:spcPct val="90000"/>
              </a:lnSpc>
              <a:spcBef>
                <a:spcPts val="1200"/>
              </a:spcBef>
              <a:spcAft>
                <a:spcPts val="1200"/>
              </a:spcAft>
              <a:buClr>
                <a:srgbClr val="A1A892"/>
              </a:buClr>
              <a:buSzPts val="1200"/>
              <a:buNone/>
              <a:defRPr sz="1200">
                <a:solidFill>
                  <a:srgbClr val="A1A892"/>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 and three columns">
    <p:spTree>
      <p:nvGrpSpPr>
        <p:cNvPr id="113" name="Shape 113"/>
        <p:cNvGrpSpPr/>
        <p:nvPr/>
      </p:nvGrpSpPr>
      <p:grpSpPr>
        <a:xfrm>
          <a:off x="0" y="0"/>
          <a:ext cx="0" cy="0"/>
          <a:chOff x="0" y="0"/>
          <a:chExt cx="0" cy="0"/>
        </a:xfrm>
      </p:grpSpPr>
      <p:pic>
        <p:nvPicPr>
          <p:cNvPr id="114" name="Google Shape;114;g146ae74a797_3_669"/>
          <p:cNvPicPr preferRelativeResize="0"/>
          <p:nvPr/>
        </p:nvPicPr>
        <p:blipFill rotWithShape="1">
          <a:blip r:embed="rId2">
            <a:alphaModFix/>
          </a:blip>
          <a:srcRect b="0" l="0" r="0" t="0"/>
          <a:stretch/>
        </p:blipFill>
        <p:spPr>
          <a:xfrm>
            <a:off x="1896665" y="3337649"/>
            <a:ext cx="1455625" cy="1496300"/>
          </a:xfrm>
          <a:prstGeom prst="rect">
            <a:avLst/>
          </a:prstGeom>
          <a:noFill/>
          <a:ln>
            <a:noFill/>
          </a:ln>
        </p:spPr>
      </p:pic>
      <p:pic>
        <p:nvPicPr>
          <p:cNvPr id="115" name="Google Shape;115;g146ae74a797_3_669"/>
          <p:cNvPicPr preferRelativeResize="0"/>
          <p:nvPr/>
        </p:nvPicPr>
        <p:blipFill rotWithShape="1">
          <a:blip r:embed="rId2">
            <a:alphaModFix/>
          </a:blip>
          <a:srcRect b="0" l="0" r="0" t="0"/>
          <a:stretch/>
        </p:blipFill>
        <p:spPr>
          <a:xfrm>
            <a:off x="5391037" y="127662"/>
            <a:ext cx="1825198" cy="1876200"/>
          </a:xfrm>
          <a:prstGeom prst="rect">
            <a:avLst/>
          </a:prstGeom>
          <a:noFill/>
          <a:ln>
            <a:noFill/>
          </a:ln>
        </p:spPr>
      </p:pic>
      <p:sp>
        <p:nvSpPr>
          <p:cNvPr id="116" name="Google Shape;116;g146ae74a797_3_669"/>
          <p:cNvSpPr/>
          <p:nvPr/>
        </p:nvSpPr>
        <p:spPr>
          <a:xfrm rot="5400000">
            <a:off x="-755497" y="761542"/>
            <a:ext cx="3742500" cy="2236500"/>
          </a:xfrm>
          <a:prstGeom prst="rtTriangle">
            <a:avLst/>
          </a:prstGeom>
          <a:solidFill>
            <a:srgbClr val="424B2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grpSp>
        <p:nvGrpSpPr>
          <p:cNvPr id="117" name="Google Shape;117;g146ae74a797_3_669"/>
          <p:cNvGrpSpPr/>
          <p:nvPr/>
        </p:nvGrpSpPr>
        <p:grpSpPr>
          <a:xfrm>
            <a:off x="6899952" y="4062977"/>
            <a:ext cx="1520150" cy="527969"/>
            <a:chOff x="1933858" y="1098243"/>
            <a:chExt cx="1743091" cy="605400"/>
          </a:xfrm>
        </p:grpSpPr>
        <p:sp>
          <p:nvSpPr>
            <p:cNvPr id="118" name="Google Shape;118;g146ae74a797_3_669"/>
            <p:cNvSpPr/>
            <p:nvPr/>
          </p:nvSpPr>
          <p:spPr>
            <a:xfrm rot="5400000">
              <a:off x="1892158" y="1139943"/>
              <a:ext cx="605400" cy="52200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119" name="Google Shape;119;g146ae74a797_3_669"/>
            <p:cNvSpPr/>
            <p:nvPr/>
          </p:nvSpPr>
          <p:spPr>
            <a:xfrm rot="5400000">
              <a:off x="2502604" y="1139943"/>
              <a:ext cx="605400" cy="52200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120" name="Google Shape;120;g146ae74a797_3_669"/>
            <p:cNvSpPr/>
            <p:nvPr/>
          </p:nvSpPr>
          <p:spPr>
            <a:xfrm rot="5400000">
              <a:off x="3113249" y="1139943"/>
              <a:ext cx="605400" cy="52200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grpSp>
      <p:sp>
        <p:nvSpPr>
          <p:cNvPr id="121" name="Google Shape;121;g146ae74a797_3_669"/>
          <p:cNvSpPr txBox="1"/>
          <p:nvPr>
            <p:ph type="title"/>
          </p:nvPr>
        </p:nvSpPr>
        <p:spPr>
          <a:xfrm>
            <a:off x="723900" y="552450"/>
            <a:ext cx="7696200" cy="715500"/>
          </a:xfrm>
          <a:prstGeom prst="rect">
            <a:avLst/>
          </a:prstGeom>
          <a:noFill/>
          <a:ln>
            <a:noFill/>
          </a:ln>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dk2"/>
              </a:buClr>
              <a:buSzPts val="3500"/>
              <a:buFont typeface="Doppio One"/>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2" name="Google Shape;122;g146ae74a797_3_669"/>
          <p:cNvSpPr txBox="1"/>
          <p:nvPr>
            <p:ph idx="1" type="body"/>
          </p:nvPr>
        </p:nvSpPr>
        <p:spPr>
          <a:xfrm>
            <a:off x="817925" y="3051630"/>
            <a:ext cx="2444400" cy="7191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750"/>
              </a:spcBef>
              <a:spcAft>
                <a:spcPts val="0"/>
              </a:spcAft>
              <a:buClr>
                <a:schemeClr val="dk2"/>
              </a:buClr>
              <a:buSzPts val="1400"/>
              <a:buNone/>
              <a:defRPr sz="1400"/>
            </a:lvl1pPr>
            <a:lvl2pPr indent="-317500" lvl="1" marL="914400" rtl="0" algn="ctr">
              <a:lnSpc>
                <a:spcPct val="90000"/>
              </a:lnSpc>
              <a:spcBef>
                <a:spcPts val="1200"/>
              </a:spcBef>
              <a:spcAft>
                <a:spcPts val="0"/>
              </a:spcAft>
              <a:buClr>
                <a:schemeClr val="dk2"/>
              </a:buClr>
              <a:buSzPts val="1400"/>
              <a:buChar char="○"/>
              <a:defRPr sz="1400"/>
            </a:lvl2pPr>
            <a:lvl3pPr indent="-317500" lvl="2" marL="1371600" rtl="0" algn="ctr">
              <a:lnSpc>
                <a:spcPct val="90000"/>
              </a:lnSpc>
              <a:spcBef>
                <a:spcPts val="1200"/>
              </a:spcBef>
              <a:spcAft>
                <a:spcPts val="0"/>
              </a:spcAft>
              <a:buClr>
                <a:schemeClr val="dk2"/>
              </a:buClr>
              <a:buSzPts val="1400"/>
              <a:buChar char="■"/>
              <a:defRPr sz="1400"/>
            </a:lvl3pPr>
            <a:lvl4pPr indent="-317500" lvl="3" marL="1828800" rtl="0" algn="ctr">
              <a:lnSpc>
                <a:spcPct val="90000"/>
              </a:lnSpc>
              <a:spcBef>
                <a:spcPts val="1200"/>
              </a:spcBef>
              <a:spcAft>
                <a:spcPts val="0"/>
              </a:spcAft>
              <a:buClr>
                <a:schemeClr val="dk2"/>
              </a:buClr>
              <a:buSzPts val="1400"/>
              <a:buChar char="●"/>
              <a:defRPr sz="1400"/>
            </a:lvl4pPr>
            <a:lvl5pPr indent="-317500" lvl="4" marL="2286000" rtl="0" algn="ctr">
              <a:lnSpc>
                <a:spcPct val="90000"/>
              </a:lnSpc>
              <a:spcBef>
                <a:spcPts val="1200"/>
              </a:spcBef>
              <a:spcAft>
                <a:spcPts val="0"/>
              </a:spcAft>
              <a:buClr>
                <a:schemeClr val="dk2"/>
              </a:buClr>
              <a:buSzPts val="1400"/>
              <a:buChar char="○"/>
              <a:defRPr sz="1400"/>
            </a:lvl5pPr>
            <a:lvl6pPr indent="-342900" lvl="5" marL="2743200" rtl="0" algn="l">
              <a:lnSpc>
                <a:spcPct val="90000"/>
              </a:lnSpc>
              <a:spcBef>
                <a:spcPts val="1200"/>
              </a:spcBef>
              <a:spcAft>
                <a:spcPts val="0"/>
              </a:spcAft>
              <a:buClr>
                <a:schemeClr val="dk1"/>
              </a:buClr>
              <a:buSzPts val="1800"/>
              <a:buChar char="■"/>
              <a:defRPr/>
            </a:lvl6pPr>
            <a:lvl7pPr indent="-342900" lvl="6" marL="3200400" rtl="0" algn="l">
              <a:lnSpc>
                <a:spcPct val="90000"/>
              </a:lnSpc>
              <a:spcBef>
                <a:spcPts val="1200"/>
              </a:spcBef>
              <a:spcAft>
                <a:spcPts val="0"/>
              </a:spcAft>
              <a:buClr>
                <a:schemeClr val="dk1"/>
              </a:buClr>
              <a:buSzPts val="1800"/>
              <a:buChar char="●"/>
              <a:defRPr/>
            </a:lvl7pPr>
            <a:lvl8pPr indent="-342900" lvl="7" marL="3657600" rtl="0" algn="l">
              <a:lnSpc>
                <a:spcPct val="90000"/>
              </a:lnSpc>
              <a:spcBef>
                <a:spcPts val="1200"/>
              </a:spcBef>
              <a:spcAft>
                <a:spcPts val="0"/>
              </a:spcAft>
              <a:buClr>
                <a:schemeClr val="dk1"/>
              </a:buClr>
              <a:buSzPts val="1800"/>
              <a:buChar char="○"/>
              <a:defRPr/>
            </a:lvl8pPr>
            <a:lvl9pPr indent="-342900" lvl="8" marL="4114800" rtl="0" algn="l">
              <a:lnSpc>
                <a:spcPct val="90000"/>
              </a:lnSpc>
              <a:spcBef>
                <a:spcPts val="1200"/>
              </a:spcBef>
              <a:spcAft>
                <a:spcPts val="1200"/>
              </a:spcAft>
              <a:buClr>
                <a:schemeClr val="dk1"/>
              </a:buClr>
              <a:buSzPts val="1800"/>
              <a:buChar char="■"/>
              <a:defRPr/>
            </a:lvl9pPr>
          </a:lstStyle>
          <a:p/>
        </p:txBody>
      </p:sp>
      <p:sp>
        <p:nvSpPr>
          <p:cNvPr id="123" name="Google Shape;123;g146ae74a797_3_669"/>
          <p:cNvSpPr txBox="1"/>
          <p:nvPr>
            <p:ph idx="2" type="body"/>
          </p:nvPr>
        </p:nvSpPr>
        <p:spPr>
          <a:xfrm>
            <a:off x="3360177" y="3051630"/>
            <a:ext cx="2444400" cy="7191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750"/>
              </a:spcBef>
              <a:spcAft>
                <a:spcPts val="0"/>
              </a:spcAft>
              <a:buClr>
                <a:schemeClr val="dk2"/>
              </a:buClr>
              <a:buSzPts val="1400"/>
              <a:buNone/>
              <a:defRPr sz="1400"/>
            </a:lvl1pPr>
            <a:lvl2pPr indent="-317500" lvl="1" marL="914400" rtl="0" algn="ctr">
              <a:lnSpc>
                <a:spcPct val="90000"/>
              </a:lnSpc>
              <a:spcBef>
                <a:spcPts val="1200"/>
              </a:spcBef>
              <a:spcAft>
                <a:spcPts val="0"/>
              </a:spcAft>
              <a:buClr>
                <a:schemeClr val="dk2"/>
              </a:buClr>
              <a:buSzPts val="1400"/>
              <a:buChar char="○"/>
              <a:defRPr sz="1400"/>
            </a:lvl2pPr>
            <a:lvl3pPr indent="-317500" lvl="2" marL="1371600" rtl="0" algn="ctr">
              <a:lnSpc>
                <a:spcPct val="90000"/>
              </a:lnSpc>
              <a:spcBef>
                <a:spcPts val="1200"/>
              </a:spcBef>
              <a:spcAft>
                <a:spcPts val="0"/>
              </a:spcAft>
              <a:buClr>
                <a:schemeClr val="dk2"/>
              </a:buClr>
              <a:buSzPts val="1400"/>
              <a:buChar char="■"/>
              <a:defRPr sz="1400"/>
            </a:lvl3pPr>
            <a:lvl4pPr indent="-317500" lvl="3" marL="1828800" rtl="0" algn="ctr">
              <a:lnSpc>
                <a:spcPct val="90000"/>
              </a:lnSpc>
              <a:spcBef>
                <a:spcPts val="1200"/>
              </a:spcBef>
              <a:spcAft>
                <a:spcPts val="0"/>
              </a:spcAft>
              <a:buClr>
                <a:schemeClr val="dk2"/>
              </a:buClr>
              <a:buSzPts val="1400"/>
              <a:buChar char="●"/>
              <a:defRPr sz="1400"/>
            </a:lvl4pPr>
            <a:lvl5pPr indent="-317500" lvl="4" marL="2286000" rtl="0" algn="ctr">
              <a:lnSpc>
                <a:spcPct val="90000"/>
              </a:lnSpc>
              <a:spcBef>
                <a:spcPts val="1200"/>
              </a:spcBef>
              <a:spcAft>
                <a:spcPts val="0"/>
              </a:spcAft>
              <a:buClr>
                <a:schemeClr val="dk2"/>
              </a:buClr>
              <a:buSzPts val="1400"/>
              <a:buChar char="○"/>
              <a:defRPr sz="1400"/>
            </a:lvl5pPr>
            <a:lvl6pPr indent="-342900" lvl="5" marL="2743200" rtl="0" algn="l">
              <a:lnSpc>
                <a:spcPct val="90000"/>
              </a:lnSpc>
              <a:spcBef>
                <a:spcPts val="1200"/>
              </a:spcBef>
              <a:spcAft>
                <a:spcPts val="0"/>
              </a:spcAft>
              <a:buClr>
                <a:schemeClr val="dk1"/>
              </a:buClr>
              <a:buSzPts val="1800"/>
              <a:buChar char="■"/>
              <a:defRPr/>
            </a:lvl6pPr>
            <a:lvl7pPr indent="-342900" lvl="6" marL="3200400" rtl="0" algn="l">
              <a:lnSpc>
                <a:spcPct val="90000"/>
              </a:lnSpc>
              <a:spcBef>
                <a:spcPts val="1200"/>
              </a:spcBef>
              <a:spcAft>
                <a:spcPts val="0"/>
              </a:spcAft>
              <a:buClr>
                <a:schemeClr val="dk1"/>
              </a:buClr>
              <a:buSzPts val="1800"/>
              <a:buChar char="●"/>
              <a:defRPr/>
            </a:lvl7pPr>
            <a:lvl8pPr indent="-342900" lvl="7" marL="3657600" rtl="0" algn="l">
              <a:lnSpc>
                <a:spcPct val="90000"/>
              </a:lnSpc>
              <a:spcBef>
                <a:spcPts val="1200"/>
              </a:spcBef>
              <a:spcAft>
                <a:spcPts val="0"/>
              </a:spcAft>
              <a:buClr>
                <a:schemeClr val="dk1"/>
              </a:buClr>
              <a:buSzPts val="1800"/>
              <a:buChar char="○"/>
              <a:defRPr/>
            </a:lvl8pPr>
            <a:lvl9pPr indent="-342900" lvl="8" marL="4114800" rtl="0" algn="l">
              <a:lnSpc>
                <a:spcPct val="90000"/>
              </a:lnSpc>
              <a:spcBef>
                <a:spcPts val="1200"/>
              </a:spcBef>
              <a:spcAft>
                <a:spcPts val="1200"/>
              </a:spcAft>
              <a:buClr>
                <a:schemeClr val="dk1"/>
              </a:buClr>
              <a:buSzPts val="1800"/>
              <a:buChar char="■"/>
              <a:defRPr/>
            </a:lvl9pPr>
          </a:lstStyle>
          <a:p/>
        </p:txBody>
      </p:sp>
      <p:sp>
        <p:nvSpPr>
          <p:cNvPr id="124" name="Google Shape;124;g146ae74a797_3_669"/>
          <p:cNvSpPr txBox="1"/>
          <p:nvPr>
            <p:ph idx="3" type="body"/>
          </p:nvPr>
        </p:nvSpPr>
        <p:spPr>
          <a:xfrm>
            <a:off x="907029" y="2637858"/>
            <a:ext cx="2266200" cy="3924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750"/>
              </a:spcBef>
              <a:spcAft>
                <a:spcPts val="0"/>
              </a:spcAft>
              <a:buClr>
                <a:schemeClr val="dk2"/>
              </a:buClr>
              <a:buSzPts val="2500"/>
              <a:buNone/>
              <a:defRPr sz="2500">
                <a:solidFill>
                  <a:schemeClr val="dk2"/>
                </a:solidFill>
                <a:latin typeface="Doppio One"/>
                <a:ea typeface="Doppio One"/>
                <a:cs typeface="Doppio One"/>
                <a:sym typeface="Doppio One"/>
              </a:defRPr>
            </a:lvl1pPr>
            <a:lvl2pPr indent="-228600" lvl="1" marL="914400" rtl="0" algn="l">
              <a:lnSpc>
                <a:spcPct val="90000"/>
              </a:lnSpc>
              <a:spcBef>
                <a:spcPts val="1200"/>
              </a:spcBef>
              <a:spcAft>
                <a:spcPts val="0"/>
              </a:spcAft>
              <a:buClr>
                <a:srgbClr val="A1A892"/>
              </a:buClr>
              <a:buSzPts val="1500"/>
              <a:buNone/>
              <a:defRPr sz="1500">
                <a:solidFill>
                  <a:srgbClr val="A1A892"/>
                </a:solidFill>
              </a:defRPr>
            </a:lvl2pPr>
            <a:lvl3pPr indent="-228600" lvl="2" marL="1371600" rtl="0" algn="l">
              <a:lnSpc>
                <a:spcPct val="90000"/>
              </a:lnSpc>
              <a:spcBef>
                <a:spcPts val="1200"/>
              </a:spcBef>
              <a:spcAft>
                <a:spcPts val="0"/>
              </a:spcAft>
              <a:buClr>
                <a:srgbClr val="A1A892"/>
              </a:buClr>
              <a:buSzPts val="1350"/>
              <a:buNone/>
              <a:defRPr sz="1350">
                <a:solidFill>
                  <a:srgbClr val="A1A892"/>
                </a:solidFill>
              </a:defRPr>
            </a:lvl3pPr>
            <a:lvl4pPr indent="-228600" lvl="3" marL="1828800" rtl="0" algn="l">
              <a:lnSpc>
                <a:spcPct val="90000"/>
              </a:lnSpc>
              <a:spcBef>
                <a:spcPts val="1200"/>
              </a:spcBef>
              <a:spcAft>
                <a:spcPts val="0"/>
              </a:spcAft>
              <a:buClr>
                <a:srgbClr val="A1A892"/>
              </a:buClr>
              <a:buSzPts val="1200"/>
              <a:buNone/>
              <a:defRPr sz="1200">
                <a:solidFill>
                  <a:srgbClr val="A1A892"/>
                </a:solidFill>
              </a:defRPr>
            </a:lvl4pPr>
            <a:lvl5pPr indent="-228600" lvl="4" marL="2286000" rtl="0" algn="l">
              <a:lnSpc>
                <a:spcPct val="90000"/>
              </a:lnSpc>
              <a:spcBef>
                <a:spcPts val="1200"/>
              </a:spcBef>
              <a:spcAft>
                <a:spcPts val="0"/>
              </a:spcAft>
              <a:buClr>
                <a:srgbClr val="A1A892"/>
              </a:buClr>
              <a:buSzPts val="1200"/>
              <a:buNone/>
              <a:defRPr sz="1200">
                <a:solidFill>
                  <a:srgbClr val="A1A892"/>
                </a:solidFill>
              </a:defRPr>
            </a:lvl5pPr>
            <a:lvl6pPr indent="-228600" lvl="5" marL="2743200" rtl="0" algn="l">
              <a:lnSpc>
                <a:spcPct val="90000"/>
              </a:lnSpc>
              <a:spcBef>
                <a:spcPts val="1200"/>
              </a:spcBef>
              <a:spcAft>
                <a:spcPts val="0"/>
              </a:spcAft>
              <a:buClr>
                <a:srgbClr val="A1A892"/>
              </a:buClr>
              <a:buSzPts val="1200"/>
              <a:buNone/>
              <a:defRPr sz="1200">
                <a:solidFill>
                  <a:srgbClr val="A1A892"/>
                </a:solidFill>
              </a:defRPr>
            </a:lvl6pPr>
            <a:lvl7pPr indent="-228600" lvl="6" marL="3200400" rtl="0" algn="l">
              <a:lnSpc>
                <a:spcPct val="90000"/>
              </a:lnSpc>
              <a:spcBef>
                <a:spcPts val="1200"/>
              </a:spcBef>
              <a:spcAft>
                <a:spcPts val="0"/>
              </a:spcAft>
              <a:buClr>
                <a:srgbClr val="A1A892"/>
              </a:buClr>
              <a:buSzPts val="1200"/>
              <a:buNone/>
              <a:defRPr sz="1200">
                <a:solidFill>
                  <a:srgbClr val="A1A892"/>
                </a:solidFill>
              </a:defRPr>
            </a:lvl7pPr>
            <a:lvl8pPr indent="-228600" lvl="7" marL="3657600" rtl="0" algn="l">
              <a:lnSpc>
                <a:spcPct val="90000"/>
              </a:lnSpc>
              <a:spcBef>
                <a:spcPts val="1200"/>
              </a:spcBef>
              <a:spcAft>
                <a:spcPts val="0"/>
              </a:spcAft>
              <a:buClr>
                <a:srgbClr val="A1A892"/>
              </a:buClr>
              <a:buSzPts val="1200"/>
              <a:buNone/>
              <a:defRPr sz="1200">
                <a:solidFill>
                  <a:srgbClr val="A1A892"/>
                </a:solidFill>
              </a:defRPr>
            </a:lvl8pPr>
            <a:lvl9pPr indent="-228600" lvl="8" marL="4114800" rtl="0" algn="l">
              <a:lnSpc>
                <a:spcPct val="90000"/>
              </a:lnSpc>
              <a:spcBef>
                <a:spcPts val="1200"/>
              </a:spcBef>
              <a:spcAft>
                <a:spcPts val="1200"/>
              </a:spcAft>
              <a:buClr>
                <a:srgbClr val="A1A892"/>
              </a:buClr>
              <a:buSzPts val="1200"/>
              <a:buNone/>
              <a:defRPr sz="1200">
                <a:solidFill>
                  <a:srgbClr val="A1A892"/>
                </a:solidFill>
              </a:defRPr>
            </a:lvl9pPr>
          </a:lstStyle>
          <a:p/>
        </p:txBody>
      </p:sp>
      <p:sp>
        <p:nvSpPr>
          <p:cNvPr id="125" name="Google Shape;125;g146ae74a797_3_669"/>
          <p:cNvSpPr txBox="1"/>
          <p:nvPr>
            <p:ph idx="4" type="body"/>
          </p:nvPr>
        </p:nvSpPr>
        <p:spPr>
          <a:xfrm>
            <a:off x="3449281" y="2636180"/>
            <a:ext cx="2266200" cy="3924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750"/>
              </a:spcBef>
              <a:spcAft>
                <a:spcPts val="0"/>
              </a:spcAft>
              <a:buClr>
                <a:schemeClr val="dk2"/>
              </a:buClr>
              <a:buSzPts val="2500"/>
              <a:buNone/>
              <a:defRPr sz="2500">
                <a:solidFill>
                  <a:schemeClr val="dk2"/>
                </a:solidFill>
                <a:latin typeface="Doppio One"/>
                <a:ea typeface="Doppio One"/>
                <a:cs typeface="Doppio One"/>
                <a:sym typeface="Doppio One"/>
              </a:defRPr>
            </a:lvl1pPr>
            <a:lvl2pPr indent="-228600" lvl="1" marL="914400" rtl="0" algn="l">
              <a:lnSpc>
                <a:spcPct val="90000"/>
              </a:lnSpc>
              <a:spcBef>
                <a:spcPts val="1200"/>
              </a:spcBef>
              <a:spcAft>
                <a:spcPts val="0"/>
              </a:spcAft>
              <a:buClr>
                <a:srgbClr val="A1A892"/>
              </a:buClr>
              <a:buSzPts val="1500"/>
              <a:buNone/>
              <a:defRPr sz="1500">
                <a:solidFill>
                  <a:srgbClr val="A1A892"/>
                </a:solidFill>
              </a:defRPr>
            </a:lvl2pPr>
            <a:lvl3pPr indent="-228600" lvl="2" marL="1371600" rtl="0" algn="l">
              <a:lnSpc>
                <a:spcPct val="90000"/>
              </a:lnSpc>
              <a:spcBef>
                <a:spcPts val="1200"/>
              </a:spcBef>
              <a:spcAft>
                <a:spcPts val="0"/>
              </a:spcAft>
              <a:buClr>
                <a:srgbClr val="A1A892"/>
              </a:buClr>
              <a:buSzPts val="1350"/>
              <a:buNone/>
              <a:defRPr sz="1350">
                <a:solidFill>
                  <a:srgbClr val="A1A892"/>
                </a:solidFill>
              </a:defRPr>
            </a:lvl3pPr>
            <a:lvl4pPr indent="-228600" lvl="3" marL="1828800" rtl="0" algn="l">
              <a:lnSpc>
                <a:spcPct val="90000"/>
              </a:lnSpc>
              <a:spcBef>
                <a:spcPts val="1200"/>
              </a:spcBef>
              <a:spcAft>
                <a:spcPts val="0"/>
              </a:spcAft>
              <a:buClr>
                <a:srgbClr val="A1A892"/>
              </a:buClr>
              <a:buSzPts val="1200"/>
              <a:buNone/>
              <a:defRPr sz="1200">
                <a:solidFill>
                  <a:srgbClr val="A1A892"/>
                </a:solidFill>
              </a:defRPr>
            </a:lvl4pPr>
            <a:lvl5pPr indent="-228600" lvl="4" marL="2286000" rtl="0" algn="l">
              <a:lnSpc>
                <a:spcPct val="90000"/>
              </a:lnSpc>
              <a:spcBef>
                <a:spcPts val="1200"/>
              </a:spcBef>
              <a:spcAft>
                <a:spcPts val="0"/>
              </a:spcAft>
              <a:buClr>
                <a:srgbClr val="A1A892"/>
              </a:buClr>
              <a:buSzPts val="1200"/>
              <a:buNone/>
              <a:defRPr sz="1200">
                <a:solidFill>
                  <a:srgbClr val="A1A892"/>
                </a:solidFill>
              </a:defRPr>
            </a:lvl5pPr>
            <a:lvl6pPr indent="-228600" lvl="5" marL="2743200" rtl="0" algn="l">
              <a:lnSpc>
                <a:spcPct val="90000"/>
              </a:lnSpc>
              <a:spcBef>
                <a:spcPts val="1200"/>
              </a:spcBef>
              <a:spcAft>
                <a:spcPts val="0"/>
              </a:spcAft>
              <a:buClr>
                <a:srgbClr val="A1A892"/>
              </a:buClr>
              <a:buSzPts val="1200"/>
              <a:buNone/>
              <a:defRPr sz="1200">
                <a:solidFill>
                  <a:srgbClr val="A1A892"/>
                </a:solidFill>
              </a:defRPr>
            </a:lvl6pPr>
            <a:lvl7pPr indent="-228600" lvl="6" marL="3200400" rtl="0" algn="l">
              <a:lnSpc>
                <a:spcPct val="90000"/>
              </a:lnSpc>
              <a:spcBef>
                <a:spcPts val="1200"/>
              </a:spcBef>
              <a:spcAft>
                <a:spcPts val="0"/>
              </a:spcAft>
              <a:buClr>
                <a:srgbClr val="A1A892"/>
              </a:buClr>
              <a:buSzPts val="1200"/>
              <a:buNone/>
              <a:defRPr sz="1200">
                <a:solidFill>
                  <a:srgbClr val="A1A892"/>
                </a:solidFill>
              </a:defRPr>
            </a:lvl7pPr>
            <a:lvl8pPr indent="-228600" lvl="7" marL="3657600" rtl="0" algn="l">
              <a:lnSpc>
                <a:spcPct val="90000"/>
              </a:lnSpc>
              <a:spcBef>
                <a:spcPts val="1200"/>
              </a:spcBef>
              <a:spcAft>
                <a:spcPts val="0"/>
              </a:spcAft>
              <a:buClr>
                <a:srgbClr val="A1A892"/>
              </a:buClr>
              <a:buSzPts val="1200"/>
              <a:buNone/>
              <a:defRPr sz="1200">
                <a:solidFill>
                  <a:srgbClr val="A1A892"/>
                </a:solidFill>
              </a:defRPr>
            </a:lvl8pPr>
            <a:lvl9pPr indent="-228600" lvl="8" marL="4114800" rtl="0" algn="l">
              <a:lnSpc>
                <a:spcPct val="90000"/>
              </a:lnSpc>
              <a:spcBef>
                <a:spcPts val="1200"/>
              </a:spcBef>
              <a:spcAft>
                <a:spcPts val="1200"/>
              </a:spcAft>
              <a:buClr>
                <a:srgbClr val="A1A892"/>
              </a:buClr>
              <a:buSzPts val="1200"/>
              <a:buNone/>
              <a:defRPr sz="1200">
                <a:solidFill>
                  <a:srgbClr val="A1A892"/>
                </a:solidFill>
              </a:defRPr>
            </a:lvl9pPr>
          </a:lstStyle>
          <a:p/>
        </p:txBody>
      </p:sp>
      <p:sp>
        <p:nvSpPr>
          <p:cNvPr id="126" name="Google Shape;126;g146ae74a797_3_669"/>
          <p:cNvSpPr txBox="1"/>
          <p:nvPr>
            <p:ph idx="5" type="body"/>
          </p:nvPr>
        </p:nvSpPr>
        <p:spPr>
          <a:xfrm>
            <a:off x="5902429" y="3051629"/>
            <a:ext cx="2444400" cy="7191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750"/>
              </a:spcBef>
              <a:spcAft>
                <a:spcPts val="0"/>
              </a:spcAft>
              <a:buClr>
                <a:schemeClr val="dk2"/>
              </a:buClr>
              <a:buSzPts val="1400"/>
              <a:buNone/>
              <a:defRPr sz="1400"/>
            </a:lvl1pPr>
            <a:lvl2pPr indent="-317500" lvl="1" marL="914400" rtl="0" algn="ctr">
              <a:lnSpc>
                <a:spcPct val="90000"/>
              </a:lnSpc>
              <a:spcBef>
                <a:spcPts val="1200"/>
              </a:spcBef>
              <a:spcAft>
                <a:spcPts val="0"/>
              </a:spcAft>
              <a:buClr>
                <a:schemeClr val="dk2"/>
              </a:buClr>
              <a:buSzPts val="1400"/>
              <a:buChar char="○"/>
              <a:defRPr sz="1400"/>
            </a:lvl2pPr>
            <a:lvl3pPr indent="-317500" lvl="2" marL="1371600" rtl="0" algn="ctr">
              <a:lnSpc>
                <a:spcPct val="90000"/>
              </a:lnSpc>
              <a:spcBef>
                <a:spcPts val="1200"/>
              </a:spcBef>
              <a:spcAft>
                <a:spcPts val="0"/>
              </a:spcAft>
              <a:buClr>
                <a:schemeClr val="dk2"/>
              </a:buClr>
              <a:buSzPts val="1400"/>
              <a:buChar char="■"/>
              <a:defRPr sz="1400"/>
            </a:lvl3pPr>
            <a:lvl4pPr indent="-317500" lvl="3" marL="1828800" rtl="0" algn="ctr">
              <a:lnSpc>
                <a:spcPct val="90000"/>
              </a:lnSpc>
              <a:spcBef>
                <a:spcPts val="1200"/>
              </a:spcBef>
              <a:spcAft>
                <a:spcPts val="0"/>
              </a:spcAft>
              <a:buClr>
                <a:schemeClr val="dk2"/>
              </a:buClr>
              <a:buSzPts val="1400"/>
              <a:buChar char="●"/>
              <a:defRPr sz="1400"/>
            </a:lvl4pPr>
            <a:lvl5pPr indent="-317500" lvl="4" marL="2286000" rtl="0" algn="ctr">
              <a:lnSpc>
                <a:spcPct val="90000"/>
              </a:lnSpc>
              <a:spcBef>
                <a:spcPts val="1200"/>
              </a:spcBef>
              <a:spcAft>
                <a:spcPts val="0"/>
              </a:spcAft>
              <a:buClr>
                <a:schemeClr val="dk2"/>
              </a:buClr>
              <a:buSzPts val="1400"/>
              <a:buChar char="○"/>
              <a:defRPr sz="1400"/>
            </a:lvl5pPr>
            <a:lvl6pPr indent="-342900" lvl="5" marL="2743200" rtl="0" algn="l">
              <a:lnSpc>
                <a:spcPct val="90000"/>
              </a:lnSpc>
              <a:spcBef>
                <a:spcPts val="1200"/>
              </a:spcBef>
              <a:spcAft>
                <a:spcPts val="0"/>
              </a:spcAft>
              <a:buClr>
                <a:schemeClr val="dk1"/>
              </a:buClr>
              <a:buSzPts val="1800"/>
              <a:buChar char="■"/>
              <a:defRPr/>
            </a:lvl6pPr>
            <a:lvl7pPr indent="-342900" lvl="6" marL="3200400" rtl="0" algn="l">
              <a:lnSpc>
                <a:spcPct val="90000"/>
              </a:lnSpc>
              <a:spcBef>
                <a:spcPts val="1200"/>
              </a:spcBef>
              <a:spcAft>
                <a:spcPts val="0"/>
              </a:spcAft>
              <a:buClr>
                <a:schemeClr val="dk1"/>
              </a:buClr>
              <a:buSzPts val="1800"/>
              <a:buChar char="●"/>
              <a:defRPr/>
            </a:lvl7pPr>
            <a:lvl8pPr indent="-342900" lvl="7" marL="3657600" rtl="0" algn="l">
              <a:lnSpc>
                <a:spcPct val="90000"/>
              </a:lnSpc>
              <a:spcBef>
                <a:spcPts val="1200"/>
              </a:spcBef>
              <a:spcAft>
                <a:spcPts val="0"/>
              </a:spcAft>
              <a:buClr>
                <a:schemeClr val="dk1"/>
              </a:buClr>
              <a:buSzPts val="1800"/>
              <a:buChar char="○"/>
              <a:defRPr/>
            </a:lvl8pPr>
            <a:lvl9pPr indent="-342900" lvl="8" marL="4114800" rtl="0" algn="l">
              <a:lnSpc>
                <a:spcPct val="90000"/>
              </a:lnSpc>
              <a:spcBef>
                <a:spcPts val="1200"/>
              </a:spcBef>
              <a:spcAft>
                <a:spcPts val="1200"/>
              </a:spcAft>
              <a:buClr>
                <a:schemeClr val="dk1"/>
              </a:buClr>
              <a:buSzPts val="1800"/>
              <a:buChar char="■"/>
              <a:defRPr/>
            </a:lvl9pPr>
          </a:lstStyle>
          <a:p/>
        </p:txBody>
      </p:sp>
      <p:sp>
        <p:nvSpPr>
          <p:cNvPr id="127" name="Google Shape;127;g146ae74a797_3_669"/>
          <p:cNvSpPr txBox="1"/>
          <p:nvPr>
            <p:ph idx="6" type="body"/>
          </p:nvPr>
        </p:nvSpPr>
        <p:spPr>
          <a:xfrm>
            <a:off x="5991533" y="2632030"/>
            <a:ext cx="2266200" cy="3924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750"/>
              </a:spcBef>
              <a:spcAft>
                <a:spcPts val="0"/>
              </a:spcAft>
              <a:buClr>
                <a:schemeClr val="dk2"/>
              </a:buClr>
              <a:buSzPts val="2500"/>
              <a:buNone/>
              <a:defRPr sz="2500">
                <a:solidFill>
                  <a:schemeClr val="dk2"/>
                </a:solidFill>
                <a:latin typeface="Doppio One"/>
                <a:ea typeface="Doppio One"/>
                <a:cs typeface="Doppio One"/>
                <a:sym typeface="Doppio One"/>
              </a:defRPr>
            </a:lvl1pPr>
            <a:lvl2pPr indent="-228600" lvl="1" marL="914400" rtl="0" algn="l">
              <a:lnSpc>
                <a:spcPct val="90000"/>
              </a:lnSpc>
              <a:spcBef>
                <a:spcPts val="1200"/>
              </a:spcBef>
              <a:spcAft>
                <a:spcPts val="0"/>
              </a:spcAft>
              <a:buClr>
                <a:srgbClr val="A1A892"/>
              </a:buClr>
              <a:buSzPts val="1500"/>
              <a:buNone/>
              <a:defRPr sz="1500">
                <a:solidFill>
                  <a:srgbClr val="A1A892"/>
                </a:solidFill>
              </a:defRPr>
            </a:lvl2pPr>
            <a:lvl3pPr indent="-228600" lvl="2" marL="1371600" rtl="0" algn="l">
              <a:lnSpc>
                <a:spcPct val="90000"/>
              </a:lnSpc>
              <a:spcBef>
                <a:spcPts val="1200"/>
              </a:spcBef>
              <a:spcAft>
                <a:spcPts val="0"/>
              </a:spcAft>
              <a:buClr>
                <a:srgbClr val="A1A892"/>
              </a:buClr>
              <a:buSzPts val="1350"/>
              <a:buNone/>
              <a:defRPr sz="1350">
                <a:solidFill>
                  <a:srgbClr val="A1A892"/>
                </a:solidFill>
              </a:defRPr>
            </a:lvl3pPr>
            <a:lvl4pPr indent="-228600" lvl="3" marL="1828800" rtl="0" algn="l">
              <a:lnSpc>
                <a:spcPct val="90000"/>
              </a:lnSpc>
              <a:spcBef>
                <a:spcPts val="1200"/>
              </a:spcBef>
              <a:spcAft>
                <a:spcPts val="0"/>
              </a:spcAft>
              <a:buClr>
                <a:srgbClr val="A1A892"/>
              </a:buClr>
              <a:buSzPts val="1200"/>
              <a:buNone/>
              <a:defRPr sz="1200">
                <a:solidFill>
                  <a:srgbClr val="A1A892"/>
                </a:solidFill>
              </a:defRPr>
            </a:lvl4pPr>
            <a:lvl5pPr indent="-228600" lvl="4" marL="2286000" rtl="0" algn="l">
              <a:lnSpc>
                <a:spcPct val="90000"/>
              </a:lnSpc>
              <a:spcBef>
                <a:spcPts val="1200"/>
              </a:spcBef>
              <a:spcAft>
                <a:spcPts val="0"/>
              </a:spcAft>
              <a:buClr>
                <a:srgbClr val="A1A892"/>
              </a:buClr>
              <a:buSzPts val="1200"/>
              <a:buNone/>
              <a:defRPr sz="1200">
                <a:solidFill>
                  <a:srgbClr val="A1A892"/>
                </a:solidFill>
              </a:defRPr>
            </a:lvl5pPr>
            <a:lvl6pPr indent="-228600" lvl="5" marL="2743200" rtl="0" algn="l">
              <a:lnSpc>
                <a:spcPct val="90000"/>
              </a:lnSpc>
              <a:spcBef>
                <a:spcPts val="1200"/>
              </a:spcBef>
              <a:spcAft>
                <a:spcPts val="0"/>
              </a:spcAft>
              <a:buClr>
                <a:srgbClr val="A1A892"/>
              </a:buClr>
              <a:buSzPts val="1200"/>
              <a:buNone/>
              <a:defRPr sz="1200">
                <a:solidFill>
                  <a:srgbClr val="A1A892"/>
                </a:solidFill>
              </a:defRPr>
            </a:lvl6pPr>
            <a:lvl7pPr indent="-228600" lvl="6" marL="3200400" rtl="0" algn="l">
              <a:lnSpc>
                <a:spcPct val="90000"/>
              </a:lnSpc>
              <a:spcBef>
                <a:spcPts val="1200"/>
              </a:spcBef>
              <a:spcAft>
                <a:spcPts val="0"/>
              </a:spcAft>
              <a:buClr>
                <a:srgbClr val="A1A892"/>
              </a:buClr>
              <a:buSzPts val="1200"/>
              <a:buNone/>
              <a:defRPr sz="1200">
                <a:solidFill>
                  <a:srgbClr val="A1A892"/>
                </a:solidFill>
              </a:defRPr>
            </a:lvl7pPr>
            <a:lvl8pPr indent="-228600" lvl="7" marL="3657600" rtl="0" algn="l">
              <a:lnSpc>
                <a:spcPct val="90000"/>
              </a:lnSpc>
              <a:spcBef>
                <a:spcPts val="1200"/>
              </a:spcBef>
              <a:spcAft>
                <a:spcPts val="0"/>
              </a:spcAft>
              <a:buClr>
                <a:srgbClr val="A1A892"/>
              </a:buClr>
              <a:buSzPts val="1200"/>
              <a:buNone/>
              <a:defRPr sz="1200">
                <a:solidFill>
                  <a:srgbClr val="A1A892"/>
                </a:solidFill>
              </a:defRPr>
            </a:lvl8pPr>
            <a:lvl9pPr indent="-228600" lvl="8" marL="4114800" rtl="0" algn="l">
              <a:lnSpc>
                <a:spcPct val="90000"/>
              </a:lnSpc>
              <a:spcBef>
                <a:spcPts val="1200"/>
              </a:spcBef>
              <a:spcAft>
                <a:spcPts val="1200"/>
              </a:spcAft>
              <a:buClr>
                <a:srgbClr val="A1A892"/>
              </a:buClr>
              <a:buSzPts val="1200"/>
              <a:buNone/>
              <a:defRPr sz="1200">
                <a:solidFill>
                  <a:srgbClr val="A1A892"/>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 only">
    <p:spTree>
      <p:nvGrpSpPr>
        <p:cNvPr id="128" name="Shape 128"/>
        <p:cNvGrpSpPr/>
        <p:nvPr/>
      </p:nvGrpSpPr>
      <p:grpSpPr>
        <a:xfrm>
          <a:off x="0" y="0"/>
          <a:ext cx="0" cy="0"/>
          <a:chOff x="0" y="0"/>
          <a:chExt cx="0" cy="0"/>
        </a:xfrm>
      </p:grpSpPr>
      <p:pic>
        <p:nvPicPr>
          <p:cNvPr id="129" name="Google Shape;129;g146ae74a797_3_684"/>
          <p:cNvPicPr preferRelativeResize="0"/>
          <p:nvPr/>
        </p:nvPicPr>
        <p:blipFill rotWithShape="1">
          <a:blip r:embed="rId2">
            <a:alphaModFix/>
          </a:blip>
          <a:srcRect b="0" l="0" r="0" t="0"/>
          <a:stretch/>
        </p:blipFill>
        <p:spPr>
          <a:xfrm>
            <a:off x="6244181" y="724882"/>
            <a:ext cx="1455625" cy="1496300"/>
          </a:xfrm>
          <a:prstGeom prst="rect">
            <a:avLst/>
          </a:prstGeom>
          <a:noFill/>
          <a:ln>
            <a:noFill/>
          </a:ln>
        </p:spPr>
      </p:pic>
      <p:pic>
        <p:nvPicPr>
          <p:cNvPr id="130" name="Google Shape;130;g146ae74a797_3_684"/>
          <p:cNvPicPr preferRelativeResize="0"/>
          <p:nvPr/>
        </p:nvPicPr>
        <p:blipFill rotWithShape="1">
          <a:blip r:embed="rId2">
            <a:alphaModFix/>
          </a:blip>
          <a:srcRect b="0" l="0" r="0" t="0"/>
          <a:stretch/>
        </p:blipFill>
        <p:spPr>
          <a:xfrm>
            <a:off x="3137997" y="2941119"/>
            <a:ext cx="1825198" cy="1876200"/>
          </a:xfrm>
          <a:prstGeom prst="rect">
            <a:avLst/>
          </a:prstGeom>
          <a:noFill/>
          <a:ln>
            <a:noFill/>
          </a:ln>
        </p:spPr>
      </p:pic>
      <p:sp>
        <p:nvSpPr>
          <p:cNvPr id="131" name="Google Shape;131;g146ae74a797_3_684"/>
          <p:cNvSpPr/>
          <p:nvPr/>
        </p:nvSpPr>
        <p:spPr>
          <a:xfrm rot="5400000">
            <a:off x="-753749" y="752999"/>
            <a:ext cx="3742500" cy="2236500"/>
          </a:xfrm>
          <a:prstGeom prst="rtTriangle">
            <a:avLst/>
          </a:prstGeom>
          <a:solidFill>
            <a:srgbClr val="424B2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132" name="Google Shape;132;g146ae74a797_3_684"/>
          <p:cNvSpPr/>
          <p:nvPr/>
        </p:nvSpPr>
        <p:spPr>
          <a:xfrm flipH="1" rot="10800000">
            <a:off x="7952450" y="-6148"/>
            <a:ext cx="1189350" cy="4763113"/>
          </a:xfrm>
          <a:prstGeom prst="flowChartManualInpu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133" name="Google Shape;133;g146ae74a797_3_684"/>
          <p:cNvSpPr txBox="1"/>
          <p:nvPr>
            <p:ph type="title"/>
          </p:nvPr>
        </p:nvSpPr>
        <p:spPr>
          <a:xfrm>
            <a:off x="723900" y="552450"/>
            <a:ext cx="7696200" cy="715500"/>
          </a:xfrm>
          <a:prstGeom prst="rect">
            <a:avLst/>
          </a:prstGeom>
          <a:noFill/>
          <a:ln>
            <a:noFill/>
          </a:ln>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dk2"/>
              </a:buClr>
              <a:buSzPts val="3500"/>
              <a:buFont typeface="Doppio One"/>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34" name="Shape 134"/>
        <p:cNvGrpSpPr/>
        <p:nvPr/>
      </p:nvGrpSpPr>
      <p:grpSpPr>
        <a:xfrm>
          <a:off x="0" y="0"/>
          <a:ext cx="0" cy="0"/>
          <a:chOff x="0" y="0"/>
          <a:chExt cx="0" cy="0"/>
        </a:xfrm>
      </p:grpSpPr>
      <p:sp>
        <p:nvSpPr>
          <p:cNvPr id="135" name="Google Shape;135;g146ae74a797_3_690"/>
          <p:cNvSpPr/>
          <p:nvPr/>
        </p:nvSpPr>
        <p:spPr>
          <a:xfrm rot="5400000">
            <a:off x="2745019" y="1208136"/>
            <a:ext cx="1189350" cy="6694629"/>
          </a:xfrm>
          <a:prstGeom prst="flowChartManualInpu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pic>
        <p:nvPicPr>
          <p:cNvPr id="136" name="Google Shape;136;g146ae74a797_3_690"/>
          <p:cNvPicPr preferRelativeResize="0"/>
          <p:nvPr/>
        </p:nvPicPr>
        <p:blipFill rotWithShape="1">
          <a:blip r:embed="rId2">
            <a:alphaModFix/>
          </a:blip>
          <a:srcRect b="0" l="0" r="0" t="0"/>
          <a:stretch/>
        </p:blipFill>
        <p:spPr>
          <a:xfrm>
            <a:off x="7521233" y="3061903"/>
            <a:ext cx="1323294" cy="1360275"/>
          </a:xfrm>
          <a:prstGeom prst="rect">
            <a:avLst/>
          </a:prstGeom>
          <a:noFill/>
          <a:ln>
            <a:noFill/>
          </a:ln>
        </p:spPr>
      </p:pic>
      <p:pic>
        <p:nvPicPr>
          <p:cNvPr id="137" name="Google Shape;137;g146ae74a797_3_690"/>
          <p:cNvPicPr preferRelativeResize="0"/>
          <p:nvPr/>
        </p:nvPicPr>
        <p:blipFill rotWithShape="1">
          <a:blip r:embed="rId2">
            <a:alphaModFix/>
          </a:blip>
          <a:srcRect b="0" l="0" r="0" t="0"/>
          <a:stretch/>
        </p:blipFill>
        <p:spPr>
          <a:xfrm>
            <a:off x="518225" y="731000"/>
            <a:ext cx="1694691" cy="1742050"/>
          </a:xfrm>
          <a:prstGeom prst="rect">
            <a:avLst/>
          </a:prstGeom>
          <a:noFill/>
          <a:ln>
            <a:noFill/>
          </a:ln>
        </p:spPr>
      </p:pic>
      <p:grpSp>
        <p:nvGrpSpPr>
          <p:cNvPr id="138" name="Google Shape;138;g146ae74a797_3_690"/>
          <p:cNvGrpSpPr/>
          <p:nvPr/>
        </p:nvGrpSpPr>
        <p:grpSpPr>
          <a:xfrm>
            <a:off x="7369242" y="1249751"/>
            <a:ext cx="1520150" cy="527969"/>
            <a:chOff x="1933858" y="1098243"/>
            <a:chExt cx="1743091" cy="605400"/>
          </a:xfrm>
        </p:grpSpPr>
        <p:sp>
          <p:nvSpPr>
            <p:cNvPr id="139" name="Google Shape;139;g146ae74a797_3_690"/>
            <p:cNvSpPr/>
            <p:nvPr/>
          </p:nvSpPr>
          <p:spPr>
            <a:xfrm rot="5400000">
              <a:off x="1892158" y="1139943"/>
              <a:ext cx="605400" cy="52200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140" name="Google Shape;140;g146ae74a797_3_690"/>
            <p:cNvSpPr/>
            <p:nvPr/>
          </p:nvSpPr>
          <p:spPr>
            <a:xfrm rot="5400000">
              <a:off x="2502604" y="1139943"/>
              <a:ext cx="605400" cy="52200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141" name="Google Shape;141;g146ae74a797_3_690"/>
            <p:cNvSpPr/>
            <p:nvPr/>
          </p:nvSpPr>
          <p:spPr>
            <a:xfrm rot="5400000">
              <a:off x="3113249" y="1139943"/>
              <a:ext cx="605400" cy="52200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grpSp>
      <p:sp>
        <p:nvSpPr>
          <p:cNvPr id="142" name="Google Shape;142;g146ae74a797_3_690"/>
          <p:cNvSpPr txBox="1"/>
          <p:nvPr>
            <p:ph type="title"/>
          </p:nvPr>
        </p:nvSpPr>
        <p:spPr>
          <a:xfrm>
            <a:off x="723900" y="552450"/>
            <a:ext cx="7696200" cy="715500"/>
          </a:xfrm>
          <a:prstGeom prst="rect">
            <a:avLst/>
          </a:prstGeom>
          <a:noFill/>
          <a:ln>
            <a:noFill/>
          </a:ln>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dk2"/>
              </a:buClr>
              <a:buSzPts val="3500"/>
              <a:buFont typeface="Doppio One"/>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g146ae74a797_3_577"/>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3" name="Google Shape;23;g146ae74a797_3_57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only">
  <p:cSld name="2_Title only">
    <p:spTree>
      <p:nvGrpSpPr>
        <p:cNvPr id="143" name="Shape 143"/>
        <p:cNvGrpSpPr/>
        <p:nvPr/>
      </p:nvGrpSpPr>
      <p:grpSpPr>
        <a:xfrm>
          <a:off x="0" y="0"/>
          <a:ext cx="0" cy="0"/>
          <a:chOff x="0" y="0"/>
          <a:chExt cx="0" cy="0"/>
        </a:xfrm>
      </p:grpSpPr>
      <p:pic>
        <p:nvPicPr>
          <p:cNvPr id="144" name="Google Shape;144;g146ae74a797_3_699"/>
          <p:cNvPicPr preferRelativeResize="0"/>
          <p:nvPr/>
        </p:nvPicPr>
        <p:blipFill rotWithShape="1">
          <a:blip r:embed="rId2">
            <a:alphaModFix/>
          </a:blip>
          <a:srcRect b="0" l="0" r="0" t="0"/>
          <a:stretch/>
        </p:blipFill>
        <p:spPr>
          <a:xfrm>
            <a:off x="374490" y="674943"/>
            <a:ext cx="1694691" cy="1742050"/>
          </a:xfrm>
          <a:prstGeom prst="rect">
            <a:avLst/>
          </a:prstGeom>
          <a:noFill/>
          <a:ln>
            <a:noFill/>
          </a:ln>
        </p:spPr>
      </p:pic>
      <p:pic>
        <p:nvPicPr>
          <p:cNvPr id="145" name="Google Shape;145;g146ae74a797_3_699"/>
          <p:cNvPicPr preferRelativeResize="0"/>
          <p:nvPr/>
        </p:nvPicPr>
        <p:blipFill rotWithShape="1">
          <a:blip r:embed="rId2">
            <a:alphaModFix/>
          </a:blip>
          <a:srcRect b="0" l="0" r="0" t="0"/>
          <a:stretch/>
        </p:blipFill>
        <p:spPr>
          <a:xfrm>
            <a:off x="6262703" y="2276294"/>
            <a:ext cx="1455625" cy="1496300"/>
          </a:xfrm>
          <a:prstGeom prst="rect">
            <a:avLst/>
          </a:prstGeom>
          <a:noFill/>
          <a:ln>
            <a:noFill/>
          </a:ln>
        </p:spPr>
      </p:pic>
      <p:sp>
        <p:nvSpPr>
          <p:cNvPr id="146" name="Google Shape;146;g146ae74a797_3_699"/>
          <p:cNvSpPr/>
          <p:nvPr/>
        </p:nvSpPr>
        <p:spPr>
          <a:xfrm flipH="1" rot="-5400000">
            <a:off x="6159569" y="753001"/>
            <a:ext cx="3742500" cy="2236500"/>
          </a:xfrm>
          <a:prstGeom prst="rtTriangle">
            <a:avLst/>
          </a:prstGeom>
          <a:solidFill>
            <a:srgbClr val="424B2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147" name="Google Shape;147;g146ae74a797_3_699"/>
          <p:cNvSpPr txBox="1"/>
          <p:nvPr>
            <p:ph type="title"/>
          </p:nvPr>
        </p:nvSpPr>
        <p:spPr>
          <a:xfrm>
            <a:off x="723900" y="552450"/>
            <a:ext cx="7696200" cy="715500"/>
          </a:xfrm>
          <a:prstGeom prst="rect">
            <a:avLst/>
          </a:prstGeom>
          <a:noFill/>
          <a:ln>
            <a:noFill/>
          </a:ln>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dk2"/>
              </a:buClr>
              <a:buSzPts val="3500"/>
              <a:buFont typeface="Doppio One"/>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only">
  <p:cSld name="3_Title only">
    <p:spTree>
      <p:nvGrpSpPr>
        <p:cNvPr id="148" name="Shape 148"/>
        <p:cNvGrpSpPr/>
        <p:nvPr/>
      </p:nvGrpSpPr>
      <p:grpSpPr>
        <a:xfrm>
          <a:off x="0" y="0"/>
          <a:ext cx="0" cy="0"/>
          <a:chOff x="0" y="0"/>
          <a:chExt cx="0" cy="0"/>
        </a:xfrm>
      </p:grpSpPr>
      <p:pic>
        <p:nvPicPr>
          <p:cNvPr id="149" name="Google Shape;149;g146ae74a797_3_704"/>
          <p:cNvPicPr preferRelativeResize="0"/>
          <p:nvPr/>
        </p:nvPicPr>
        <p:blipFill rotWithShape="1">
          <a:blip r:embed="rId2">
            <a:alphaModFix/>
          </a:blip>
          <a:srcRect b="0" l="0" r="0" t="0"/>
          <a:stretch/>
        </p:blipFill>
        <p:spPr>
          <a:xfrm>
            <a:off x="2201187" y="3455277"/>
            <a:ext cx="1455625" cy="1496300"/>
          </a:xfrm>
          <a:prstGeom prst="rect">
            <a:avLst/>
          </a:prstGeom>
          <a:noFill/>
          <a:ln>
            <a:noFill/>
          </a:ln>
        </p:spPr>
      </p:pic>
      <p:pic>
        <p:nvPicPr>
          <p:cNvPr id="150" name="Google Shape;150;g146ae74a797_3_704"/>
          <p:cNvPicPr preferRelativeResize="0"/>
          <p:nvPr/>
        </p:nvPicPr>
        <p:blipFill rotWithShape="1">
          <a:blip r:embed="rId2">
            <a:alphaModFix/>
          </a:blip>
          <a:srcRect b="0" l="0" r="0" t="0"/>
          <a:stretch/>
        </p:blipFill>
        <p:spPr>
          <a:xfrm>
            <a:off x="6951775" y="370843"/>
            <a:ext cx="1825198" cy="1876200"/>
          </a:xfrm>
          <a:prstGeom prst="rect">
            <a:avLst/>
          </a:prstGeom>
          <a:noFill/>
          <a:ln>
            <a:noFill/>
          </a:ln>
        </p:spPr>
      </p:pic>
      <p:sp>
        <p:nvSpPr>
          <p:cNvPr id="151" name="Google Shape;151;g146ae74a797_3_704"/>
          <p:cNvSpPr/>
          <p:nvPr/>
        </p:nvSpPr>
        <p:spPr>
          <a:xfrm rot="5400000">
            <a:off x="-753749" y="752999"/>
            <a:ext cx="3742500" cy="2236500"/>
          </a:xfrm>
          <a:prstGeom prst="rtTriangle">
            <a:avLst/>
          </a:prstGeom>
          <a:solidFill>
            <a:srgbClr val="424B2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grpSp>
        <p:nvGrpSpPr>
          <p:cNvPr id="152" name="Google Shape;152;g146ae74a797_3_704"/>
          <p:cNvGrpSpPr/>
          <p:nvPr/>
        </p:nvGrpSpPr>
        <p:grpSpPr>
          <a:xfrm>
            <a:off x="5104024" y="4330530"/>
            <a:ext cx="1520150" cy="527969"/>
            <a:chOff x="1933858" y="1098243"/>
            <a:chExt cx="1743091" cy="605400"/>
          </a:xfrm>
        </p:grpSpPr>
        <p:sp>
          <p:nvSpPr>
            <p:cNvPr id="153" name="Google Shape;153;g146ae74a797_3_704"/>
            <p:cNvSpPr/>
            <p:nvPr/>
          </p:nvSpPr>
          <p:spPr>
            <a:xfrm rot="5400000">
              <a:off x="1892158" y="1139943"/>
              <a:ext cx="605400" cy="52200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154" name="Google Shape;154;g146ae74a797_3_704"/>
            <p:cNvSpPr/>
            <p:nvPr/>
          </p:nvSpPr>
          <p:spPr>
            <a:xfrm rot="5400000">
              <a:off x="2502604" y="1139943"/>
              <a:ext cx="605400" cy="52200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155" name="Google Shape;155;g146ae74a797_3_704"/>
            <p:cNvSpPr/>
            <p:nvPr/>
          </p:nvSpPr>
          <p:spPr>
            <a:xfrm rot="5400000">
              <a:off x="3113249" y="1139943"/>
              <a:ext cx="605400" cy="52200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grpSp>
      <p:sp>
        <p:nvSpPr>
          <p:cNvPr id="156" name="Google Shape;156;g146ae74a797_3_704"/>
          <p:cNvSpPr txBox="1"/>
          <p:nvPr>
            <p:ph type="title"/>
          </p:nvPr>
        </p:nvSpPr>
        <p:spPr>
          <a:xfrm>
            <a:off x="723900" y="552450"/>
            <a:ext cx="7696200" cy="715500"/>
          </a:xfrm>
          <a:prstGeom prst="rect">
            <a:avLst/>
          </a:prstGeom>
          <a:noFill/>
          <a:ln>
            <a:noFill/>
          </a:ln>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dk2"/>
              </a:buClr>
              <a:buSzPts val="3500"/>
              <a:buFont typeface="Doppio One"/>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hanks">
    <p:spTree>
      <p:nvGrpSpPr>
        <p:cNvPr id="157" name="Shape 157"/>
        <p:cNvGrpSpPr/>
        <p:nvPr/>
      </p:nvGrpSpPr>
      <p:grpSpPr>
        <a:xfrm>
          <a:off x="0" y="0"/>
          <a:ext cx="0" cy="0"/>
          <a:chOff x="0" y="0"/>
          <a:chExt cx="0" cy="0"/>
        </a:xfrm>
      </p:grpSpPr>
      <p:pic>
        <p:nvPicPr>
          <p:cNvPr id="158" name="Google Shape;158;g146ae74a797_3_713"/>
          <p:cNvPicPr preferRelativeResize="0"/>
          <p:nvPr/>
        </p:nvPicPr>
        <p:blipFill rotWithShape="1">
          <a:blip r:embed="rId2">
            <a:alphaModFix/>
          </a:blip>
          <a:srcRect b="0" l="0" r="0" t="0"/>
          <a:stretch/>
        </p:blipFill>
        <p:spPr>
          <a:xfrm>
            <a:off x="5982426" y="3336456"/>
            <a:ext cx="1323294" cy="1360275"/>
          </a:xfrm>
          <a:prstGeom prst="rect">
            <a:avLst/>
          </a:prstGeom>
          <a:noFill/>
          <a:ln>
            <a:noFill/>
          </a:ln>
        </p:spPr>
      </p:pic>
      <p:pic>
        <p:nvPicPr>
          <p:cNvPr id="159" name="Google Shape;159;g146ae74a797_3_713"/>
          <p:cNvPicPr preferRelativeResize="0"/>
          <p:nvPr/>
        </p:nvPicPr>
        <p:blipFill rotWithShape="1">
          <a:blip r:embed="rId2">
            <a:alphaModFix/>
          </a:blip>
          <a:srcRect b="0" l="0" r="0" t="0"/>
          <a:stretch/>
        </p:blipFill>
        <p:spPr>
          <a:xfrm>
            <a:off x="959974" y="603815"/>
            <a:ext cx="1694691" cy="1742050"/>
          </a:xfrm>
          <a:prstGeom prst="rect">
            <a:avLst/>
          </a:prstGeom>
          <a:noFill/>
          <a:ln>
            <a:noFill/>
          </a:ln>
        </p:spPr>
      </p:pic>
      <p:sp>
        <p:nvSpPr>
          <p:cNvPr id="160" name="Google Shape;160;g146ae74a797_3_713"/>
          <p:cNvSpPr txBox="1"/>
          <p:nvPr/>
        </p:nvSpPr>
        <p:spPr>
          <a:xfrm>
            <a:off x="2212650" y="3767519"/>
            <a:ext cx="4718700" cy="498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300"/>
              </a:spcBef>
              <a:spcAft>
                <a:spcPts val="0"/>
              </a:spcAft>
              <a:buClr>
                <a:schemeClr val="dk2"/>
              </a:buClr>
              <a:buSzPts val="1000"/>
              <a:buFont typeface="Cabin"/>
              <a:buNone/>
            </a:pPr>
            <a:r>
              <a:rPr b="1" lang="es" sz="1000">
                <a:solidFill>
                  <a:schemeClr val="dk2"/>
                </a:solidFill>
                <a:latin typeface="Cabin"/>
                <a:ea typeface="Cabin"/>
                <a:cs typeface="Cabin"/>
                <a:sym typeface="Cabin"/>
              </a:rPr>
              <a:t>CREDITS</a:t>
            </a:r>
            <a:r>
              <a:rPr lang="es" sz="1000">
                <a:solidFill>
                  <a:schemeClr val="dk2"/>
                </a:solidFill>
                <a:latin typeface="Cabin"/>
                <a:ea typeface="Cabin"/>
                <a:cs typeface="Cabin"/>
                <a:sym typeface="Cabin"/>
              </a:rPr>
              <a:t>: This presentation template was created by </a:t>
            </a:r>
            <a:r>
              <a:rPr b="1" lang="es" sz="1000">
                <a:solidFill>
                  <a:schemeClr val="dk2"/>
                </a:solidFill>
                <a:uFill>
                  <a:noFill/>
                </a:uFill>
                <a:latin typeface="Cabin"/>
                <a:ea typeface="Cabin"/>
                <a:cs typeface="Cabin"/>
                <a:sym typeface="Cabin"/>
                <a:hlinkClick r:id="rId3">
                  <a:extLst>
                    <a:ext uri="{A12FA001-AC4F-418D-AE19-62706E023703}">
                      <ahyp:hlinkClr val="tx"/>
                    </a:ext>
                  </a:extLst>
                </a:hlinkClick>
              </a:rPr>
              <a:t>Slidesgo</a:t>
            </a:r>
            <a:r>
              <a:rPr lang="es" sz="1000">
                <a:solidFill>
                  <a:schemeClr val="dk2"/>
                </a:solidFill>
                <a:latin typeface="Cabin"/>
                <a:ea typeface="Cabin"/>
                <a:cs typeface="Cabin"/>
                <a:sym typeface="Cabin"/>
              </a:rPr>
              <a:t>, and includes icons by </a:t>
            </a:r>
            <a:r>
              <a:rPr b="1" lang="es" sz="1000">
                <a:solidFill>
                  <a:schemeClr val="dk2"/>
                </a:solidFill>
                <a:uFill>
                  <a:noFill/>
                </a:uFill>
                <a:latin typeface="Cabin"/>
                <a:ea typeface="Cabin"/>
                <a:cs typeface="Cabin"/>
                <a:sym typeface="Cabin"/>
                <a:hlinkClick r:id="rId4">
                  <a:extLst>
                    <a:ext uri="{A12FA001-AC4F-418D-AE19-62706E023703}">
                      <ahyp:hlinkClr val="tx"/>
                    </a:ext>
                  </a:extLst>
                </a:hlinkClick>
              </a:rPr>
              <a:t>Flaticon</a:t>
            </a:r>
            <a:r>
              <a:rPr lang="es" sz="1000">
                <a:solidFill>
                  <a:schemeClr val="dk2"/>
                </a:solidFill>
                <a:latin typeface="Cabin"/>
                <a:ea typeface="Cabin"/>
                <a:cs typeface="Cabin"/>
                <a:sym typeface="Cabin"/>
              </a:rPr>
              <a:t>, and infographics &amp; images by </a:t>
            </a:r>
            <a:r>
              <a:rPr b="1" lang="es" sz="1000">
                <a:solidFill>
                  <a:schemeClr val="dk2"/>
                </a:solidFill>
                <a:uFill>
                  <a:noFill/>
                </a:uFill>
                <a:latin typeface="Cabin"/>
                <a:ea typeface="Cabin"/>
                <a:cs typeface="Cabin"/>
                <a:sym typeface="Cabin"/>
                <a:hlinkClick r:id="rId5">
                  <a:extLst>
                    <a:ext uri="{A12FA001-AC4F-418D-AE19-62706E023703}">
                      <ahyp:hlinkClr val="tx"/>
                    </a:ext>
                  </a:extLst>
                </a:hlinkClick>
              </a:rPr>
              <a:t>Freepik</a:t>
            </a:r>
            <a:endParaRPr b="1" sz="1000">
              <a:solidFill>
                <a:schemeClr val="dk2"/>
              </a:solidFill>
              <a:latin typeface="Cabin"/>
              <a:ea typeface="Cabin"/>
              <a:cs typeface="Cabin"/>
              <a:sym typeface="Cabin"/>
            </a:endParaRPr>
          </a:p>
        </p:txBody>
      </p:sp>
      <p:sp>
        <p:nvSpPr>
          <p:cNvPr id="161" name="Google Shape;161;g146ae74a797_3_713"/>
          <p:cNvSpPr/>
          <p:nvPr/>
        </p:nvSpPr>
        <p:spPr>
          <a:xfrm flipH="1" rot="10800000">
            <a:off x="7688223" y="2703"/>
            <a:ext cx="1456209" cy="4081402"/>
          </a:xfrm>
          <a:prstGeom prst="flowChartManualInpu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162" name="Google Shape;162;g146ae74a797_3_713"/>
          <p:cNvSpPr/>
          <p:nvPr/>
        </p:nvSpPr>
        <p:spPr>
          <a:xfrm flipH="1" rot="5400000">
            <a:off x="-752174" y="2154000"/>
            <a:ext cx="3742500" cy="2236500"/>
          </a:xfrm>
          <a:prstGeom prst="rtTriangle">
            <a:avLst/>
          </a:prstGeom>
          <a:solidFill>
            <a:srgbClr val="424B2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163" name="Google Shape;163;g146ae74a797_3_713"/>
          <p:cNvSpPr txBox="1"/>
          <p:nvPr>
            <p:ph type="title"/>
          </p:nvPr>
        </p:nvSpPr>
        <p:spPr>
          <a:xfrm>
            <a:off x="1739423" y="552451"/>
            <a:ext cx="5665200" cy="9123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2"/>
              </a:buClr>
              <a:buSzPts val="7200"/>
              <a:buFont typeface="Doppio One"/>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4" name="Google Shape;164;g146ae74a797_3_713"/>
          <p:cNvSpPr txBox="1"/>
          <p:nvPr>
            <p:ph idx="1" type="body"/>
          </p:nvPr>
        </p:nvSpPr>
        <p:spPr>
          <a:xfrm>
            <a:off x="2894985" y="1628483"/>
            <a:ext cx="3354000" cy="1358100"/>
          </a:xfrm>
          <a:prstGeom prst="rect">
            <a:avLst/>
          </a:prstGeom>
          <a:noFill/>
          <a:ln>
            <a:noFill/>
          </a:ln>
        </p:spPr>
        <p:txBody>
          <a:bodyPr anchorCtr="0" anchor="t" bIns="45700" lIns="91425" spcFirstLastPara="1" rIns="91425" wrap="square" tIns="45700">
            <a:normAutofit/>
          </a:bodyPr>
          <a:lstStyle>
            <a:lvl1pPr indent="-228600" lvl="0" marL="457200" rtl="0" algn="ctr">
              <a:lnSpc>
                <a:spcPct val="90000"/>
              </a:lnSpc>
              <a:spcBef>
                <a:spcPts val="750"/>
              </a:spcBef>
              <a:spcAft>
                <a:spcPts val="0"/>
              </a:spcAft>
              <a:buClr>
                <a:schemeClr val="dk2"/>
              </a:buClr>
              <a:buSzPts val="1600"/>
              <a:buNone/>
              <a:defRPr sz="1600"/>
            </a:lvl1pPr>
            <a:lvl2pPr indent="-228600" lvl="1" marL="914400" rtl="0" algn="l">
              <a:lnSpc>
                <a:spcPct val="90000"/>
              </a:lnSpc>
              <a:spcBef>
                <a:spcPts val="1200"/>
              </a:spcBef>
              <a:spcAft>
                <a:spcPts val="0"/>
              </a:spcAft>
              <a:buClr>
                <a:schemeClr val="dk2"/>
              </a:buClr>
              <a:buSzPts val="1050"/>
              <a:buNone/>
              <a:defRPr sz="1050"/>
            </a:lvl2pPr>
            <a:lvl3pPr indent="-228600" lvl="2" marL="1371600" rtl="0" algn="l">
              <a:lnSpc>
                <a:spcPct val="90000"/>
              </a:lnSpc>
              <a:spcBef>
                <a:spcPts val="1200"/>
              </a:spcBef>
              <a:spcAft>
                <a:spcPts val="0"/>
              </a:spcAft>
              <a:buClr>
                <a:schemeClr val="dk2"/>
              </a:buClr>
              <a:buSzPts val="900"/>
              <a:buNone/>
              <a:defRPr sz="900"/>
            </a:lvl3pPr>
            <a:lvl4pPr indent="-228600" lvl="3" marL="1828800" rtl="0" algn="l">
              <a:lnSpc>
                <a:spcPct val="90000"/>
              </a:lnSpc>
              <a:spcBef>
                <a:spcPts val="1200"/>
              </a:spcBef>
              <a:spcAft>
                <a:spcPts val="0"/>
              </a:spcAft>
              <a:buClr>
                <a:schemeClr val="dk2"/>
              </a:buClr>
              <a:buSzPts val="750"/>
              <a:buNone/>
              <a:defRPr sz="750"/>
            </a:lvl4pPr>
            <a:lvl5pPr indent="-228600" lvl="4" marL="2286000" rtl="0" algn="l">
              <a:lnSpc>
                <a:spcPct val="90000"/>
              </a:lnSpc>
              <a:spcBef>
                <a:spcPts val="1200"/>
              </a:spcBef>
              <a:spcAft>
                <a:spcPts val="0"/>
              </a:spcAft>
              <a:buClr>
                <a:schemeClr val="dk2"/>
              </a:buClr>
              <a:buSzPts val="750"/>
              <a:buNone/>
              <a:defRPr sz="750"/>
            </a:lvl5pPr>
            <a:lvl6pPr indent="-228600" lvl="5" marL="2743200" rtl="0" algn="l">
              <a:lnSpc>
                <a:spcPct val="90000"/>
              </a:lnSpc>
              <a:spcBef>
                <a:spcPts val="1200"/>
              </a:spcBef>
              <a:spcAft>
                <a:spcPts val="0"/>
              </a:spcAft>
              <a:buClr>
                <a:schemeClr val="dk1"/>
              </a:buClr>
              <a:buSzPts val="750"/>
              <a:buNone/>
              <a:defRPr sz="750"/>
            </a:lvl6pPr>
            <a:lvl7pPr indent="-228600" lvl="6" marL="3200400" rtl="0" algn="l">
              <a:lnSpc>
                <a:spcPct val="90000"/>
              </a:lnSpc>
              <a:spcBef>
                <a:spcPts val="1200"/>
              </a:spcBef>
              <a:spcAft>
                <a:spcPts val="0"/>
              </a:spcAft>
              <a:buClr>
                <a:schemeClr val="dk1"/>
              </a:buClr>
              <a:buSzPts val="750"/>
              <a:buNone/>
              <a:defRPr sz="750"/>
            </a:lvl7pPr>
            <a:lvl8pPr indent="-228600" lvl="7" marL="3657600" rtl="0" algn="l">
              <a:lnSpc>
                <a:spcPct val="90000"/>
              </a:lnSpc>
              <a:spcBef>
                <a:spcPts val="1200"/>
              </a:spcBef>
              <a:spcAft>
                <a:spcPts val="0"/>
              </a:spcAft>
              <a:buClr>
                <a:schemeClr val="dk1"/>
              </a:buClr>
              <a:buSzPts val="750"/>
              <a:buNone/>
              <a:defRPr sz="750"/>
            </a:lvl8pPr>
            <a:lvl9pPr indent="-228600" lvl="8" marL="4114800" rtl="0" algn="l">
              <a:lnSpc>
                <a:spcPct val="90000"/>
              </a:lnSpc>
              <a:spcBef>
                <a:spcPts val="1200"/>
              </a:spcBef>
              <a:spcAft>
                <a:spcPts val="1200"/>
              </a:spcAft>
              <a:buClr>
                <a:schemeClr val="dk1"/>
              </a:buClr>
              <a:buSzPts val="750"/>
              <a:buNone/>
              <a:defRPr sz="75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type="obj">
  <p:cSld name="OBJECT">
    <p:spTree>
      <p:nvGrpSpPr>
        <p:cNvPr id="165" name="Shape 165"/>
        <p:cNvGrpSpPr/>
        <p:nvPr/>
      </p:nvGrpSpPr>
      <p:grpSpPr>
        <a:xfrm>
          <a:off x="0" y="0"/>
          <a:ext cx="0" cy="0"/>
          <a:chOff x="0" y="0"/>
          <a:chExt cx="0" cy="0"/>
        </a:xfrm>
      </p:grpSpPr>
      <p:sp>
        <p:nvSpPr>
          <p:cNvPr id="166" name="Google Shape;166;g146ae74a797_3_721"/>
          <p:cNvSpPr/>
          <p:nvPr/>
        </p:nvSpPr>
        <p:spPr>
          <a:xfrm rot="-5400000">
            <a:off x="6369366" y="2368950"/>
            <a:ext cx="2002200" cy="3546900"/>
          </a:xfrm>
          <a:prstGeom prst="rtTriangle">
            <a:avLst/>
          </a:prstGeom>
          <a:solidFill>
            <a:srgbClr val="424B2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pic>
        <p:nvPicPr>
          <p:cNvPr id="167" name="Google Shape;167;g146ae74a797_3_721"/>
          <p:cNvPicPr preferRelativeResize="0"/>
          <p:nvPr/>
        </p:nvPicPr>
        <p:blipFill rotWithShape="1">
          <a:blip r:embed="rId2">
            <a:alphaModFix/>
          </a:blip>
          <a:srcRect b="0" l="0" r="0" t="0"/>
          <a:stretch/>
        </p:blipFill>
        <p:spPr>
          <a:xfrm>
            <a:off x="1338383" y="3394301"/>
            <a:ext cx="1455625" cy="1496300"/>
          </a:xfrm>
          <a:prstGeom prst="rect">
            <a:avLst/>
          </a:prstGeom>
          <a:noFill/>
          <a:ln>
            <a:noFill/>
          </a:ln>
        </p:spPr>
      </p:pic>
      <p:pic>
        <p:nvPicPr>
          <p:cNvPr id="168" name="Google Shape;168;g146ae74a797_3_721"/>
          <p:cNvPicPr preferRelativeResize="0"/>
          <p:nvPr/>
        </p:nvPicPr>
        <p:blipFill rotWithShape="1">
          <a:blip r:embed="rId2">
            <a:alphaModFix/>
          </a:blip>
          <a:srcRect b="0" l="0" r="0" t="0"/>
          <a:stretch/>
        </p:blipFill>
        <p:spPr>
          <a:xfrm>
            <a:off x="6310769" y="491778"/>
            <a:ext cx="1825198" cy="1876200"/>
          </a:xfrm>
          <a:prstGeom prst="rect">
            <a:avLst/>
          </a:prstGeom>
          <a:noFill/>
          <a:ln>
            <a:noFill/>
          </a:ln>
        </p:spPr>
      </p:pic>
      <p:sp>
        <p:nvSpPr>
          <p:cNvPr id="169" name="Google Shape;169;g146ae74a797_3_721"/>
          <p:cNvSpPr txBox="1"/>
          <p:nvPr>
            <p:ph type="title"/>
          </p:nvPr>
        </p:nvSpPr>
        <p:spPr>
          <a:xfrm>
            <a:off x="723900" y="552450"/>
            <a:ext cx="7696200" cy="715500"/>
          </a:xfrm>
          <a:prstGeom prst="rect">
            <a:avLst/>
          </a:prstGeom>
          <a:noFill/>
          <a:ln>
            <a:noFill/>
          </a:ln>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dk2"/>
              </a:buClr>
              <a:buSzPts val="3500"/>
              <a:buFont typeface="Doppio One"/>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0" name="Google Shape;170;g146ae74a797_3_721"/>
          <p:cNvSpPr txBox="1"/>
          <p:nvPr>
            <p:ph idx="1" type="body"/>
          </p:nvPr>
        </p:nvSpPr>
        <p:spPr>
          <a:xfrm>
            <a:off x="723900" y="1369219"/>
            <a:ext cx="7696200" cy="32217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750"/>
              </a:spcBef>
              <a:spcAft>
                <a:spcPts val="0"/>
              </a:spcAft>
              <a:buClr>
                <a:schemeClr val="dk2"/>
              </a:buClr>
              <a:buSzPts val="1400"/>
              <a:buNone/>
              <a:defRPr sz="1400">
                <a:solidFill>
                  <a:schemeClr val="dk2"/>
                </a:solidFill>
              </a:defRPr>
            </a:lvl1pPr>
            <a:lvl2pPr indent="-228600" lvl="1" marL="914400" rtl="0" algn="l">
              <a:lnSpc>
                <a:spcPct val="90000"/>
              </a:lnSpc>
              <a:spcBef>
                <a:spcPts val="1200"/>
              </a:spcBef>
              <a:spcAft>
                <a:spcPts val="0"/>
              </a:spcAft>
              <a:buClr>
                <a:schemeClr val="dk2"/>
              </a:buClr>
              <a:buSzPts val="1200"/>
              <a:buNone/>
              <a:defRPr sz="1200"/>
            </a:lvl2pPr>
            <a:lvl3pPr indent="-228600" lvl="2" marL="1371600" rtl="0" algn="l">
              <a:lnSpc>
                <a:spcPct val="90000"/>
              </a:lnSpc>
              <a:spcBef>
                <a:spcPts val="1200"/>
              </a:spcBef>
              <a:spcAft>
                <a:spcPts val="0"/>
              </a:spcAft>
              <a:buClr>
                <a:schemeClr val="dk2"/>
              </a:buClr>
              <a:buSzPts val="1200"/>
              <a:buNone/>
              <a:defRPr sz="1200"/>
            </a:lvl3pPr>
            <a:lvl4pPr indent="-228600" lvl="3" marL="1828800" rtl="0" algn="l">
              <a:lnSpc>
                <a:spcPct val="90000"/>
              </a:lnSpc>
              <a:spcBef>
                <a:spcPts val="1200"/>
              </a:spcBef>
              <a:spcAft>
                <a:spcPts val="0"/>
              </a:spcAft>
              <a:buClr>
                <a:schemeClr val="dk2"/>
              </a:buClr>
              <a:buSzPts val="1200"/>
              <a:buNone/>
              <a:defRPr sz="1200"/>
            </a:lvl4pPr>
            <a:lvl5pPr indent="-228600" lvl="4" marL="2286000" rtl="0" algn="l">
              <a:lnSpc>
                <a:spcPct val="90000"/>
              </a:lnSpc>
              <a:spcBef>
                <a:spcPts val="1200"/>
              </a:spcBef>
              <a:spcAft>
                <a:spcPts val="0"/>
              </a:spcAft>
              <a:buClr>
                <a:schemeClr val="dk2"/>
              </a:buClr>
              <a:buSzPts val="1200"/>
              <a:buNone/>
              <a:defRPr sz="1200"/>
            </a:lvl5pPr>
            <a:lvl6pPr indent="-342900" lvl="5" marL="2743200" rtl="0" algn="l">
              <a:lnSpc>
                <a:spcPct val="90000"/>
              </a:lnSpc>
              <a:spcBef>
                <a:spcPts val="1200"/>
              </a:spcBef>
              <a:spcAft>
                <a:spcPts val="0"/>
              </a:spcAft>
              <a:buClr>
                <a:schemeClr val="dk1"/>
              </a:buClr>
              <a:buSzPts val="1800"/>
              <a:buChar char="■"/>
              <a:defRPr/>
            </a:lvl6pPr>
            <a:lvl7pPr indent="-342900" lvl="6" marL="3200400" rtl="0" algn="l">
              <a:lnSpc>
                <a:spcPct val="90000"/>
              </a:lnSpc>
              <a:spcBef>
                <a:spcPts val="1200"/>
              </a:spcBef>
              <a:spcAft>
                <a:spcPts val="0"/>
              </a:spcAft>
              <a:buClr>
                <a:schemeClr val="dk1"/>
              </a:buClr>
              <a:buSzPts val="1800"/>
              <a:buChar char="●"/>
              <a:defRPr/>
            </a:lvl7pPr>
            <a:lvl8pPr indent="-342900" lvl="7" marL="3657600" rtl="0" algn="l">
              <a:lnSpc>
                <a:spcPct val="90000"/>
              </a:lnSpc>
              <a:spcBef>
                <a:spcPts val="1200"/>
              </a:spcBef>
              <a:spcAft>
                <a:spcPts val="0"/>
              </a:spcAft>
              <a:buClr>
                <a:schemeClr val="dk1"/>
              </a:buClr>
              <a:buSzPts val="1800"/>
              <a:buChar char="○"/>
              <a:defRPr/>
            </a:lvl8pPr>
            <a:lvl9pPr indent="-342900" lvl="8" marL="4114800" rtl="0" algn="l">
              <a:lnSpc>
                <a:spcPct val="90000"/>
              </a:lnSpc>
              <a:spcBef>
                <a:spcPts val="1200"/>
              </a:spcBef>
              <a:spcAft>
                <a:spcPts val="120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g146ae74a797_3_58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g146ae74a797_3_58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7" name="Google Shape;27;g146ae74a797_3_58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g146ae74a797_3_58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 name="Google Shape;30;g146ae74a797_3_58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g146ae74a797_3_58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2" name="Google Shape;32;g146ae74a797_3_58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g146ae74a797_3_58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5" name="Google Shape;35;g146ae74a797_3_58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g146ae74a797_3_592"/>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8" name="Google Shape;38;g146ae74a797_3_592"/>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9" name="Google Shape;39;g146ae74a797_3_59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0" name="Shape 40"/>
        <p:cNvGrpSpPr/>
        <p:nvPr/>
      </p:nvGrpSpPr>
      <p:grpSpPr>
        <a:xfrm>
          <a:off x="0" y="0"/>
          <a:ext cx="0" cy="0"/>
          <a:chOff x="0" y="0"/>
          <a:chExt cx="0" cy="0"/>
        </a:xfrm>
      </p:grpSpPr>
      <p:sp>
        <p:nvSpPr>
          <p:cNvPr id="41" name="Google Shape;41;g146ae74a797_3_596"/>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2" name="Google Shape;42;g146ae74a797_3_59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g146ae74a797_3_59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 name="Google Shape;45;g146ae74a797_3_59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g146ae74a797_3_59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7" name="Google Shape;47;g146ae74a797_3_59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dk1"/>
              </a:buClr>
              <a:buSzPts val="2100"/>
              <a:buNone/>
              <a:defRPr sz="21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48" name="Google Shape;48;g146ae74a797_3_59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49" name="Google Shape;49;g146ae74a797_3_59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g146ae74a797_3_606"/>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52" name="Google Shape;52;g146ae74a797_3_60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9" name="Shape 9"/>
        <p:cNvGrpSpPr/>
        <p:nvPr/>
      </p:nvGrpSpPr>
      <p:grpSpPr>
        <a:xfrm>
          <a:off x="0" y="0"/>
          <a:ext cx="0" cy="0"/>
          <a:chOff x="0" y="0"/>
          <a:chExt cx="0" cy="0"/>
        </a:xfrm>
      </p:grpSpPr>
      <p:sp>
        <p:nvSpPr>
          <p:cNvPr id="10" name="Google Shape;10;g146ae74a797_3_56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11" name="Google Shape;11;g146ae74a797_3_56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12" name="Google Shape;12;g146ae74a797_3_56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3"/>
                </a:solidFill>
                <a:latin typeface="Average"/>
                <a:ea typeface="Average"/>
                <a:cs typeface="Average"/>
                <a:sym typeface="Average"/>
              </a:defRPr>
            </a:lvl1pPr>
            <a:lvl2pPr lvl="1" rtl="0" algn="r">
              <a:buNone/>
              <a:defRPr sz="1000">
                <a:solidFill>
                  <a:schemeClr val="accent3"/>
                </a:solidFill>
                <a:latin typeface="Average"/>
                <a:ea typeface="Average"/>
                <a:cs typeface="Average"/>
                <a:sym typeface="Average"/>
              </a:defRPr>
            </a:lvl2pPr>
            <a:lvl3pPr lvl="2" rtl="0" algn="r">
              <a:buNone/>
              <a:defRPr sz="1000">
                <a:solidFill>
                  <a:schemeClr val="accent3"/>
                </a:solidFill>
                <a:latin typeface="Average"/>
                <a:ea typeface="Average"/>
                <a:cs typeface="Average"/>
                <a:sym typeface="Average"/>
              </a:defRPr>
            </a:lvl3pPr>
            <a:lvl4pPr lvl="3" rtl="0" algn="r">
              <a:buNone/>
              <a:defRPr sz="1000">
                <a:solidFill>
                  <a:schemeClr val="accent3"/>
                </a:solidFill>
                <a:latin typeface="Average"/>
                <a:ea typeface="Average"/>
                <a:cs typeface="Average"/>
                <a:sym typeface="Average"/>
              </a:defRPr>
            </a:lvl4pPr>
            <a:lvl5pPr lvl="4" rtl="0" algn="r">
              <a:buNone/>
              <a:defRPr sz="1000">
                <a:solidFill>
                  <a:schemeClr val="accent3"/>
                </a:solidFill>
                <a:latin typeface="Average"/>
                <a:ea typeface="Average"/>
                <a:cs typeface="Average"/>
                <a:sym typeface="Average"/>
              </a:defRPr>
            </a:lvl5pPr>
            <a:lvl6pPr lvl="5" rtl="0" algn="r">
              <a:buNone/>
              <a:defRPr sz="1000">
                <a:solidFill>
                  <a:schemeClr val="accent3"/>
                </a:solidFill>
                <a:latin typeface="Average"/>
                <a:ea typeface="Average"/>
                <a:cs typeface="Average"/>
                <a:sym typeface="Average"/>
              </a:defRPr>
            </a:lvl6pPr>
            <a:lvl7pPr lvl="6" rtl="0" algn="r">
              <a:buNone/>
              <a:defRPr sz="1000">
                <a:solidFill>
                  <a:schemeClr val="accent3"/>
                </a:solidFill>
                <a:latin typeface="Average"/>
                <a:ea typeface="Average"/>
                <a:cs typeface="Average"/>
                <a:sym typeface="Average"/>
              </a:defRPr>
            </a:lvl7pPr>
            <a:lvl8pPr lvl="7" rtl="0" algn="r">
              <a:buNone/>
              <a:defRPr sz="1000">
                <a:solidFill>
                  <a:schemeClr val="accent3"/>
                </a:solidFill>
                <a:latin typeface="Average"/>
                <a:ea typeface="Average"/>
                <a:cs typeface="Average"/>
                <a:sym typeface="Average"/>
              </a:defRPr>
            </a:lvl8pPr>
            <a:lvl9pPr lvl="8" rtl="0"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mc:AlternateContent>
    <mc:Choice Requires="p14">
      <p:transition spd="slow" p14:dur="1000">
        <p:push dir="r"/>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2.png"/><Relationship Id="rId10" Type="http://schemas.openxmlformats.org/officeDocument/2006/relationships/image" Target="../media/image11.png"/><Relationship Id="rId13" Type="http://schemas.openxmlformats.org/officeDocument/2006/relationships/image" Target="../media/image15.png"/><Relationship Id="rId12"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 Id="rId9" Type="http://schemas.openxmlformats.org/officeDocument/2006/relationships/image" Target="../media/image10.png"/><Relationship Id="rId15" Type="http://schemas.openxmlformats.org/officeDocument/2006/relationships/image" Target="../media/image17.png"/><Relationship Id="rId14" Type="http://schemas.openxmlformats.org/officeDocument/2006/relationships/image" Target="../media/image16.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s>
</file>

<file path=ppt/slides/_rels/slide10.xml.rels><?xml version="1.0" encoding="UTF-8" standalone="yes"?><Relationships xmlns="http://schemas.openxmlformats.org/package/2006/relationships"><Relationship Id="rId11" Type="http://schemas.openxmlformats.org/officeDocument/2006/relationships/image" Target="../media/image45.png"/><Relationship Id="rId10" Type="http://schemas.openxmlformats.org/officeDocument/2006/relationships/image" Target="../media/image42.png"/><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39.png"/><Relationship Id="rId4" Type="http://schemas.openxmlformats.org/officeDocument/2006/relationships/image" Target="../media/image27.png"/><Relationship Id="rId9" Type="http://schemas.openxmlformats.org/officeDocument/2006/relationships/image" Target="../media/image40.png"/><Relationship Id="rId5" Type="http://schemas.openxmlformats.org/officeDocument/2006/relationships/image" Target="../media/image34.png"/><Relationship Id="rId6" Type="http://schemas.openxmlformats.org/officeDocument/2006/relationships/image" Target="../media/image35.png"/><Relationship Id="rId7" Type="http://schemas.openxmlformats.org/officeDocument/2006/relationships/image" Target="../media/image37.png"/><Relationship Id="rId8" Type="http://schemas.openxmlformats.org/officeDocument/2006/relationships/image" Target="../media/image3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3.png"/><Relationship Id="rId4" Type="http://schemas.openxmlformats.org/officeDocument/2006/relationships/image" Target="../media/image46.png"/><Relationship Id="rId5" Type="http://schemas.openxmlformats.org/officeDocument/2006/relationships/image" Target="../media/image43.png"/><Relationship Id="rId6" Type="http://schemas.openxmlformats.org/officeDocument/2006/relationships/image" Target="../media/image44.png"/><Relationship Id="rId7" Type="http://schemas.openxmlformats.org/officeDocument/2006/relationships/image" Target="../media/image48.png"/></Relationships>
</file>

<file path=ppt/slides/_rels/slide12.xml.rels><?xml version="1.0" encoding="UTF-8" standalone="yes"?><Relationships xmlns="http://schemas.openxmlformats.org/package/2006/relationships"><Relationship Id="rId11" Type="http://schemas.openxmlformats.org/officeDocument/2006/relationships/image" Target="../media/image50.png"/><Relationship Id="rId10" Type="http://schemas.openxmlformats.org/officeDocument/2006/relationships/image" Target="../media/image49.png"/><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39.png"/><Relationship Id="rId4" Type="http://schemas.openxmlformats.org/officeDocument/2006/relationships/image" Target="../media/image27.png"/><Relationship Id="rId9" Type="http://schemas.openxmlformats.org/officeDocument/2006/relationships/image" Target="../media/image40.png"/><Relationship Id="rId5" Type="http://schemas.openxmlformats.org/officeDocument/2006/relationships/image" Target="../media/image34.png"/><Relationship Id="rId6" Type="http://schemas.openxmlformats.org/officeDocument/2006/relationships/image" Target="../media/image35.png"/><Relationship Id="rId7" Type="http://schemas.openxmlformats.org/officeDocument/2006/relationships/image" Target="../media/image37.png"/><Relationship Id="rId8" Type="http://schemas.openxmlformats.org/officeDocument/2006/relationships/image" Target="../media/image36.png"/></Relationships>
</file>

<file path=ppt/slides/_rels/slide13.xml.rels><?xml version="1.0" encoding="UTF-8" standalone="yes"?><Relationships xmlns="http://schemas.openxmlformats.org/package/2006/relationships"><Relationship Id="rId11" Type="http://schemas.openxmlformats.org/officeDocument/2006/relationships/image" Target="../media/image47.png"/><Relationship Id="rId10" Type="http://schemas.openxmlformats.org/officeDocument/2006/relationships/image" Target="../media/image51.png"/><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39.png"/><Relationship Id="rId4" Type="http://schemas.openxmlformats.org/officeDocument/2006/relationships/image" Target="../media/image27.png"/><Relationship Id="rId9" Type="http://schemas.openxmlformats.org/officeDocument/2006/relationships/image" Target="../media/image40.png"/><Relationship Id="rId5" Type="http://schemas.openxmlformats.org/officeDocument/2006/relationships/image" Target="../media/image34.png"/><Relationship Id="rId6" Type="http://schemas.openxmlformats.org/officeDocument/2006/relationships/image" Target="../media/image35.png"/><Relationship Id="rId7" Type="http://schemas.openxmlformats.org/officeDocument/2006/relationships/image" Target="../media/image37.png"/><Relationship Id="rId8" Type="http://schemas.openxmlformats.org/officeDocument/2006/relationships/image" Target="../media/image36.png"/></Relationships>
</file>

<file path=ppt/slides/_rels/slide14.xml.rels><?xml version="1.0" encoding="UTF-8" standalone="yes"?><Relationships xmlns="http://schemas.openxmlformats.org/package/2006/relationships"><Relationship Id="rId10" Type="http://schemas.openxmlformats.org/officeDocument/2006/relationships/image" Target="../media/image71.png"/><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7.png"/><Relationship Id="rId4" Type="http://schemas.openxmlformats.org/officeDocument/2006/relationships/image" Target="../media/image34.png"/><Relationship Id="rId9" Type="http://schemas.openxmlformats.org/officeDocument/2006/relationships/image" Target="../media/image55.png"/><Relationship Id="rId5" Type="http://schemas.openxmlformats.org/officeDocument/2006/relationships/image" Target="../media/image35.png"/><Relationship Id="rId6" Type="http://schemas.openxmlformats.org/officeDocument/2006/relationships/image" Target="../media/image37.png"/><Relationship Id="rId7" Type="http://schemas.openxmlformats.org/officeDocument/2006/relationships/image" Target="../media/image36.png"/><Relationship Id="rId8" Type="http://schemas.openxmlformats.org/officeDocument/2006/relationships/image" Target="../media/image40.png"/></Relationships>
</file>

<file path=ppt/slides/_rels/slide15.xml.rels><?xml version="1.0" encoding="UTF-8" standalone="yes"?><Relationships xmlns="http://schemas.openxmlformats.org/package/2006/relationships"><Relationship Id="rId10" Type="http://schemas.openxmlformats.org/officeDocument/2006/relationships/image" Target="../media/image54.png"/><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7.png"/><Relationship Id="rId4" Type="http://schemas.openxmlformats.org/officeDocument/2006/relationships/image" Target="../media/image34.png"/><Relationship Id="rId9" Type="http://schemas.openxmlformats.org/officeDocument/2006/relationships/image" Target="../media/image52.png"/><Relationship Id="rId5" Type="http://schemas.openxmlformats.org/officeDocument/2006/relationships/image" Target="../media/image35.png"/><Relationship Id="rId6" Type="http://schemas.openxmlformats.org/officeDocument/2006/relationships/image" Target="../media/image37.png"/><Relationship Id="rId7" Type="http://schemas.openxmlformats.org/officeDocument/2006/relationships/image" Target="../media/image36.png"/><Relationship Id="rId8" Type="http://schemas.openxmlformats.org/officeDocument/2006/relationships/image" Target="../media/image40.png"/></Relationships>
</file>

<file path=ppt/slides/_rels/slide16.xml.rels><?xml version="1.0" encoding="UTF-8" standalone="yes"?><Relationships xmlns="http://schemas.openxmlformats.org/package/2006/relationships"><Relationship Id="rId11" Type="http://schemas.openxmlformats.org/officeDocument/2006/relationships/image" Target="../media/image57.png"/><Relationship Id="rId10" Type="http://schemas.openxmlformats.org/officeDocument/2006/relationships/image" Target="../media/image60.png"/><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7.png"/><Relationship Id="rId4" Type="http://schemas.openxmlformats.org/officeDocument/2006/relationships/image" Target="../media/image34.png"/><Relationship Id="rId9" Type="http://schemas.openxmlformats.org/officeDocument/2006/relationships/image" Target="../media/image53.png"/><Relationship Id="rId5" Type="http://schemas.openxmlformats.org/officeDocument/2006/relationships/image" Target="../media/image35.png"/><Relationship Id="rId6" Type="http://schemas.openxmlformats.org/officeDocument/2006/relationships/image" Target="../media/image37.png"/><Relationship Id="rId7" Type="http://schemas.openxmlformats.org/officeDocument/2006/relationships/image" Target="../media/image36.png"/><Relationship Id="rId8" Type="http://schemas.openxmlformats.org/officeDocument/2006/relationships/image" Target="../media/image4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7.png"/><Relationship Id="rId4" Type="http://schemas.openxmlformats.org/officeDocument/2006/relationships/image" Target="../media/image34.png"/><Relationship Id="rId9" Type="http://schemas.openxmlformats.org/officeDocument/2006/relationships/image" Target="../media/image58.png"/><Relationship Id="rId5" Type="http://schemas.openxmlformats.org/officeDocument/2006/relationships/image" Target="../media/image35.png"/><Relationship Id="rId6" Type="http://schemas.openxmlformats.org/officeDocument/2006/relationships/image" Target="../media/image37.png"/><Relationship Id="rId7" Type="http://schemas.openxmlformats.org/officeDocument/2006/relationships/image" Target="../media/image36.png"/><Relationship Id="rId8" Type="http://schemas.openxmlformats.org/officeDocument/2006/relationships/image" Target="../media/image40.png"/></Relationships>
</file>

<file path=ppt/slides/_rels/slide18.xml.rels><?xml version="1.0" encoding="UTF-8" standalone="yes"?><Relationships xmlns="http://schemas.openxmlformats.org/package/2006/relationships"><Relationship Id="rId11" Type="http://schemas.openxmlformats.org/officeDocument/2006/relationships/image" Target="../media/image61.png"/><Relationship Id="rId10" Type="http://schemas.openxmlformats.org/officeDocument/2006/relationships/image" Target="../media/image65.png"/><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7.png"/><Relationship Id="rId4" Type="http://schemas.openxmlformats.org/officeDocument/2006/relationships/image" Target="../media/image34.png"/><Relationship Id="rId9" Type="http://schemas.openxmlformats.org/officeDocument/2006/relationships/image" Target="../media/image59.png"/><Relationship Id="rId5" Type="http://schemas.openxmlformats.org/officeDocument/2006/relationships/image" Target="../media/image35.png"/><Relationship Id="rId6" Type="http://schemas.openxmlformats.org/officeDocument/2006/relationships/image" Target="../media/image37.png"/><Relationship Id="rId7" Type="http://schemas.openxmlformats.org/officeDocument/2006/relationships/image" Target="../media/image36.png"/><Relationship Id="rId8" Type="http://schemas.openxmlformats.org/officeDocument/2006/relationships/image" Target="../media/image40.png"/></Relationships>
</file>

<file path=ppt/slides/_rels/slide19.xml.rels><?xml version="1.0" encoding="UTF-8" standalone="yes"?><Relationships xmlns="http://schemas.openxmlformats.org/package/2006/relationships"><Relationship Id="rId10" Type="http://schemas.openxmlformats.org/officeDocument/2006/relationships/image" Target="../media/image75.png"/><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7.png"/><Relationship Id="rId4" Type="http://schemas.openxmlformats.org/officeDocument/2006/relationships/image" Target="../media/image34.png"/><Relationship Id="rId9" Type="http://schemas.openxmlformats.org/officeDocument/2006/relationships/image" Target="../media/image64.png"/><Relationship Id="rId5" Type="http://schemas.openxmlformats.org/officeDocument/2006/relationships/image" Target="../media/image35.png"/><Relationship Id="rId6" Type="http://schemas.openxmlformats.org/officeDocument/2006/relationships/image" Target="../media/image37.png"/><Relationship Id="rId7" Type="http://schemas.openxmlformats.org/officeDocument/2006/relationships/image" Target="../media/image36.png"/><Relationship Id="rId8" Type="http://schemas.openxmlformats.org/officeDocument/2006/relationships/image" Target="../media/image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1" Type="http://schemas.openxmlformats.org/officeDocument/2006/relationships/image" Target="../media/image67.png"/><Relationship Id="rId10" Type="http://schemas.openxmlformats.org/officeDocument/2006/relationships/image" Target="../media/image63.png"/><Relationship Id="rId13" Type="http://schemas.openxmlformats.org/officeDocument/2006/relationships/image" Target="../media/image72.png"/><Relationship Id="rId12" Type="http://schemas.openxmlformats.org/officeDocument/2006/relationships/image" Target="../media/image66.png"/><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7.png"/><Relationship Id="rId4" Type="http://schemas.openxmlformats.org/officeDocument/2006/relationships/image" Target="../media/image34.png"/><Relationship Id="rId9" Type="http://schemas.openxmlformats.org/officeDocument/2006/relationships/image" Target="../media/image62.png"/><Relationship Id="rId14" Type="http://schemas.openxmlformats.org/officeDocument/2006/relationships/image" Target="../media/image69.png"/><Relationship Id="rId5" Type="http://schemas.openxmlformats.org/officeDocument/2006/relationships/image" Target="../media/image35.png"/><Relationship Id="rId6" Type="http://schemas.openxmlformats.org/officeDocument/2006/relationships/image" Target="../media/image37.png"/><Relationship Id="rId7" Type="http://schemas.openxmlformats.org/officeDocument/2006/relationships/image" Target="../media/image36.png"/><Relationship Id="rId8" Type="http://schemas.openxmlformats.org/officeDocument/2006/relationships/image" Target="../media/image4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27.png"/><Relationship Id="rId4" Type="http://schemas.openxmlformats.org/officeDocument/2006/relationships/image" Target="../media/image34.png"/><Relationship Id="rId9" Type="http://schemas.openxmlformats.org/officeDocument/2006/relationships/image" Target="../media/image68.png"/><Relationship Id="rId5" Type="http://schemas.openxmlformats.org/officeDocument/2006/relationships/image" Target="../media/image35.png"/><Relationship Id="rId6" Type="http://schemas.openxmlformats.org/officeDocument/2006/relationships/image" Target="../media/image37.png"/><Relationship Id="rId7" Type="http://schemas.openxmlformats.org/officeDocument/2006/relationships/image" Target="../media/image36.png"/><Relationship Id="rId8" Type="http://schemas.openxmlformats.org/officeDocument/2006/relationships/image" Target="../media/image4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40.png"/><Relationship Id="rId5" Type="http://schemas.openxmlformats.org/officeDocument/2006/relationships/image" Target="../media/image34.png"/><Relationship Id="rId6" Type="http://schemas.openxmlformats.org/officeDocument/2006/relationships/image" Target="../media/image35.png"/><Relationship Id="rId7" Type="http://schemas.openxmlformats.org/officeDocument/2006/relationships/image" Target="../media/image37.png"/><Relationship Id="rId8" Type="http://schemas.openxmlformats.org/officeDocument/2006/relationships/image" Target="../media/image36.png"/></Relationships>
</file>

<file path=ppt/slides/_rels/slide23.xml.rels><?xml version="1.0" encoding="UTF-8" standalone="yes"?><Relationships xmlns="http://schemas.openxmlformats.org/package/2006/relationships"><Relationship Id="rId11" Type="http://schemas.openxmlformats.org/officeDocument/2006/relationships/image" Target="../media/image14.png"/><Relationship Id="rId10" Type="http://schemas.openxmlformats.org/officeDocument/2006/relationships/image" Target="../media/image12.png"/><Relationship Id="rId13" Type="http://schemas.openxmlformats.org/officeDocument/2006/relationships/image" Target="../media/image16.png"/><Relationship Id="rId12" Type="http://schemas.openxmlformats.org/officeDocument/2006/relationships/image" Target="../media/image15.png"/><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7.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1" Type="http://schemas.openxmlformats.org/officeDocument/2006/relationships/image" Target="../media/image15.png"/><Relationship Id="rId10" Type="http://schemas.openxmlformats.org/officeDocument/2006/relationships/image" Target="../media/image14.png"/><Relationship Id="rId13" Type="http://schemas.openxmlformats.org/officeDocument/2006/relationships/image" Target="../media/image17.png"/><Relationship Id="rId12" Type="http://schemas.openxmlformats.org/officeDocument/2006/relationships/image" Target="../media/image16.png"/><Relationship Id="rId1" Type="http://schemas.openxmlformats.org/officeDocument/2006/relationships/slideLayout" Target="../slideLayouts/slideLayout22.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6.png"/><Relationship Id="rId9" Type="http://schemas.openxmlformats.org/officeDocument/2006/relationships/image" Target="../media/image12.png"/><Relationship Id="rId5" Type="http://schemas.openxmlformats.org/officeDocument/2006/relationships/image" Target="../media/image7.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0.jpg"/><Relationship Id="rId4" Type="http://schemas.openxmlformats.org/officeDocument/2006/relationships/image" Target="../media/image19.png"/><Relationship Id="rId5"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0.jpg"/><Relationship Id="rId4" Type="http://schemas.openxmlformats.org/officeDocument/2006/relationships/image" Target="../media/image21.png"/><Relationship Id="rId5"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0.jp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4.png"/><Relationship Id="rId4" Type="http://schemas.openxmlformats.org/officeDocument/2006/relationships/image" Target="../media/image26.png"/><Relationship Id="rId5"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4.png"/><Relationship Id="rId4" Type="http://schemas.openxmlformats.org/officeDocument/2006/relationships/image" Target="../media/image26.png"/><Relationship Id="rId9" Type="http://schemas.openxmlformats.org/officeDocument/2006/relationships/image" Target="../media/image32.png"/><Relationship Id="rId5" Type="http://schemas.openxmlformats.org/officeDocument/2006/relationships/image" Target="../media/image22.png"/><Relationship Id="rId6" Type="http://schemas.openxmlformats.org/officeDocument/2006/relationships/image" Target="../media/image29.png"/><Relationship Id="rId7" Type="http://schemas.openxmlformats.org/officeDocument/2006/relationships/image" Target="../media/image28.png"/><Relationship Id="rId8" Type="http://schemas.openxmlformats.org/officeDocument/2006/relationships/image" Target="../media/image3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0.png"/></Relationships>
</file>

<file path=ppt/slides/_rels/slide9.xml.rels><?xml version="1.0" encoding="UTF-8" standalone="yes"?><Relationships xmlns="http://schemas.openxmlformats.org/package/2006/relationships"><Relationship Id="rId11" Type="http://schemas.openxmlformats.org/officeDocument/2006/relationships/image" Target="../media/image56.png"/><Relationship Id="rId10" Type="http://schemas.openxmlformats.org/officeDocument/2006/relationships/image" Target="../media/image38.png"/><Relationship Id="rId12" Type="http://schemas.openxmlformats.org/officeDocument/2006/relationships/image" Target="../media/image41.png"/><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40.png"/><Relationship Id="rId5" Type="http://schemas.openxmlformats.org/officeDocument/2006/relationships/image" Target="../media/image34.png"/><Relationship Id="rId6" Type="http://schemas.openxmlformats.org/officeDocument/2006/relationships/image" Target="../media/image35.png"/><Relationship Id="rId7" Type="http://schemas.openxmlformats.org/officeDocument/2006/relationships/image" Target="../media/image37.png"/><Relationship Id="rId8"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1"/>
          <p:cNvPicPr preferRelativeResize="0"/>
          <p:nvPr/>
        </p:nvPicPr>
        <p:blipFill rotWithShape="1">
          <a:blip r:embed="rId3">
            <a:alphaModFix/>
          </a:blip>
          <a:srcRect b="0" l="0" r="0" t="0"/>
          <a:stretch/>
        </p:blipFill>
        <p:spPr>
          <a:xfrm>
            <a:off x="2236362" y="2579897"/>
            <a:ext cx="1323295" cy="1360274"/>
          </a:xfrm>
          <a:prstGeom prst="rect">
            <a:avLst/>
          </a:prstGeom>
          <a:noFill/>
          <a:ln>
            <a:noFill/>
          </a:ln>
        </p:spPr>
      </p:pic>
      <p:pic>
        <p:nvPicPr>
          <p:cNvPr id="176" name="Google Shape;176;p1"/>
          <p:cNvPicPr preferRelativeResize="0"/>
          <p:nvPr/>
        </p:nvPicPr>
        <p:blipFill rotWithShape="1">
          <a:blip r:embed="rId3">
            <a:alphaModFix/>
          </a:blip>
          <a:srcRect b="0" l="0" r="0" t="0"/>
          <a:stretch/>
        </p:blipFill>
        <p:spPr>
          <a:xfrm>
            <a:off x="5941750" y="488305"/>
            <a:ext cx="1694690" cy="1742047"/>
          </a:xfrm>
          <a:prstGeom prst="rect">
            <a:avLst/>
          </a:prstGeom>
          <a:noFill/>
          <a:ln>
            <a:noFill/>
          </a:ln>
        </p:spPr>
      </p:pic>
      <p:sp>
        <p:nvSpPr>
          <p:cNvPr id="177" name="Google Shape;177;p1"/>
          <p:cNvSpPr txBox="1"/>
          <p:nvPr>
            <p:ph type="ctrTitle"/>
          </p:nvPr>
        </p:nvSpPr>
        <p:spPr>
          <a:xfrm>
            <a:off x="1143000" y="1187588"/>
            <a:ext cx="6858000" cy="14841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2"/>
              </a:buClr>
              <a:buSzPts val="5400"/>
              <a:buFont typeface="Doppio One"/>
              <a:buNone/>
            </a:pPr>
            <a:r>
              <a:rPr lang="es"/>
              <a:t>ETF </a:t>
            </a:r>
            <a:r>
              <a:rPr lang="es">
                <a:solidFill>
                  <a:schemeClr val="accent1"/>
                </a:solidFill>
              </a:rPr>
              <a:t>ANALYZER</a:t>
            </a:r>
            <a:r>
              <a:rPr lang="es"/>
              <a:t> </a:t>
            </a:r>
            <a:endParaRPr/>
          </a:p>
          <a:p>
            <a:pPr indent="0" lvl="0" marL="0" rtl="0" algn="ctr">
              <a:lnSpc>
                <a:spcPct val="90000"/>
              </a:lnSpc>
              <a:spcBef>
                <a:spcPts val="0"/>
              </a:spcBef>
              <a:spcAft>
                <a:spcPts val="0"/>
              </a:spcAft>
              <a:buClr>
                <a:schemeClr val="dk2"/>
              </a:buClr>
              <a:buSzPts val="5400"/>
              <a:buFont typeface="Doppio One"/>
              <a:buNone/>
            </a:pPr>
            <a:r>
              <a:rPr lang="es" sz="3600"/>
              <a:t>PROJECT</a:t>
            </a:r>
            <a:endParaRPr sz="3600"/>
          </a:p>
        </p:txBody>
      </p:sp>
      <p:sp>
        <p:nvSpPr>
          <p:cNvPr id="178" name="Google Shape;178;p1"/>
          <p:cNvSpPr txBox="1"/>
          <p:nvPr>
            <p:ph idx="1" type="subTitle"/>
          </p:nvPr>
        </p:nvSpPr>
        <p:spPr>
          <a:xfrm>
            <a:off x="1143000" y="3050191"/>
            <a:ext cx="6897900" cy="1447200"/>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chemeClr val="dk2"/>
              </a:buClr>
              <a:buSzPts val="1800"/>
              <a:buNone/>
            </a:pPr>
            <a:r>
              <a:rPr lang="es">
                <a:latin typeface="Oswald"/>
                <a:ea typeface="Oswald"/>
                <a:cs typeface="Oswald"/>
                <a:sym typeface="Oswald"/>
              </a:rPr>
              <a:t>Collaborators:</a:t>
            </a:r>
            <a:endParaRPr>
              <a:latin typeface="Oswald"/>
              <a:ea typeface="Oswald"/>
              <a:cs typeface="Oswald"/>
              <a:sym typeface="Oswald"/>
            </a:endParaRPr>
          </a:p>
          <a:p>
            <a:pPr indent="457200" lvl="0" marL="457200" rtl="0" algn="l">
              <a:lnSpc>
                <a:spcPct val="90000"/>
              </a:lnSpc>
              <a:spcBef>
                <a:spcPts val="0"/>
              </a:spcBef>
              <a:spcAft>
                <a:spcPts val="0"/>
              </a:spcAft>
              <a:buClr>
                <a:schemeClr val="dk2"/>
              </a:buClr>
              <a:buSzPts val="1800"/>
              <a:buNone/>
            </a:pPr>
            <a:r>
              <a:rPr lang="es">
                <a:latin typeface="Oswald"/>
                <a:ea typeface="Oswald"/>
                <a:cs typeface="Oswald"/>
                <a:sym typeface="Oswald"/>
              </a:rPr>
              <a:t>Adam Cooke			Ros Tiamzon</a:t>
            </a:r>
            <a:endParaRPr>
              <a:latin typeface="Oswald"/>
              <a:ea typeface="Oswald"/>
              <a:cs typeface="Oswald"/>
              <a:sym typeface="Oswald"/>
            </a:endParaRPr>
          </a:p>
          <a:p>
            <a:pPr indent="457200" lvl="0" marL="457200" rtl="0" algn="l">
              <a:lnSpc>
                <a:spcPct val="90000"/>
              </a:lnSpc>
              <a:spcBef>
                <a:spcPts val="0"/>
              </a:spcBef>
              <a:spcAft>
                <a:spcPts val="0"/>
              </a:spcAft>
              <a:buClr>
                <a:schemeClr val="dk2"/>
              </a:buClr>
              <a:buSzPts val="1800"/>
              <a:buNone/>
            </a:pPr>
            <a:r>
              <a:rPr lang="es">
                <a:latin typeface="Oswald"/>
                <a:ea typeface="Oswald"/>
                <a:cs typeface="Oswald"/>
                <a:sym typeface="Oswald"/>
              </a:rPr>
              <a:t>Nevyn Brown			Priya Sukumaran</a:t>
            </a:r>
            <a:endParaRPr>
              <a:latin typeface="Oswald"/>
              <a:ea typeface="Oswald"/>
              <a:cs typeface="Oswald"/>
              <a:sym typeface="Oswald"/>
            </a:endParaRPr>
          </a:p>
          <a:p>
            <a:pPr indent="0" lvl="0" marL="0" rtl="0" algn="ctr">
              <a:lnSpc>
                <a:spcPct val="90000"/>
              </a:lnSpc>
              <a:spcBef>
                <a:spcPts val="0"/>
              </a:spcBef>
              <a:spcAft>
                <a:spcPts val="0"/>
              </a:spcAft>
              <a:buClr>
                <a:schemeClr val="dk2"/>
              </a:buClr>
              <a:buSzPts val="1800"/>
              <a:buNone/>
            </a:pPr>
            <a:r>
              <a:t/>
            </a:r>
            <a:endParaRPr>
              <a:latin typeface="Oswald"/>
              <a:ea typeface="Oswald"/>
              <a:cs typeface="Oswald"/>
              <a:sym typeface="Oswald"/>
            </a:endParaRPr>
          </a:p>
        </p:txBody>
      </p:sp>
      <p:grpSp>
        <p:nvGrpSpPr>
          <p:cNvPr id="179" name="Google Shape;179;p1"/>
          <p:cNvGrpSpPr/>
          <p:nvPr/>
        </p:nvGrpSpPr>
        <p:grpSpPr>
          <a:xfrm>
            <a:off x="631340" y="103955"/>
            <a:ext cx="7377635" cy="4333760"/>
            <a:chOff x="631340" y="103955"/>
            <a:chExt cx="7377635" cy="4333760"/>
          </a:xfrm>
        </p:grpSpPr>
        <p:pic>
          <p:nvPicPr>
            <p:cNvPr id="180" name="Google Shape;180;p1"/>
            <p:cNvPicPr preferRelativeResize="0"/>
            <p:nvPr/>
          </p:nvPicPr>
          <p:blipFill rotWithShape="1">
            <a:blip r:embed="rId4">
              <a:alphaModFix/>
            </a:blip>
            <a:srcRect b="0" l="0" r="0" t="0"/>
            <a:stretch/>
          </p:blipFill>
          <p:spPr>
            <a:xfrm>
              <a:off x="2368478" y="181321"/>
              <a:ext cx="942715" cy="1021539"/>
            </a:xfrm>
            <a:prstGeom prst="rect">
              <a:avLst/>
            </a:prstGeom>
            <a:noFill/>
            <a:ln>
              <a:noFill/>
            </a:ln>
          </p:spPr>
        </p:pic>
        <p:pic>
          <p:nvPicPr>
            <p:cNvPr id="181" name="Google Shape;181;p1"/>
            <p:cNvPicPr preferRelativeResize="0"/>
            <p:nvPr/>
          </p:nvPicPr>
          <p:blipFill rotWithShape="1">
            <a:blip r:embed="rId5">
              <a:alphaModFix/>
            </a:blip>
            <a:srcRect b="0" l="0" r="0" t="0"/>
            <a:stretch/>
          </p:blipFill>
          <p:spPr>
            <a:xfrm rot="1824016">
              <a:off x="7074620" y="209190"/>
              <a:ext cx="684043" cy="986860"/>
            </a:xfrm>
            <a:prstGeom prst="rect">
              <a:avLst/>
            </a:prstGeom>
            <a:noFill/>
            <a:ln>
              <a:noFill/>
            </a:ln>
          </p:spPr>
        </p:pic>
        <p:pic>
          <p:nvPicPr>
            <p:cNvPr id="182" name="Google Shape;182;p1"/>
            <p:cNvPicPr preferRelativeResize="0"/>
            <p:nvPr/>
          </p:nvPicPr>
          <p:blipFill rotWithShape="1">
            <a:blip r:embed="rId4">
              <a:alphaModFix/>
            </a:blip>
            <a:srcRect b="0" l="0" r="0" t="0"/>
            <a:stretch/>
          </p:blipFill>
          <p:spPr>
            <a:xfrm rot="10800000">
              <a:off x="7162266" y="3111134"/>
              <a:ext cx="846709" cy="998136"/>
            </a:xfrm>
            <a:prstGeom prst="rect">
              <a:avLst/>
            </a:prstGeom>
            <a:noFill/>
            <a:ln>
              <a:noFill/>
            </a:ln>
          </p:spPr>
        </p:pic>
        <p:pic>
          <p:nvPicPr>
            <p:cNvPr descr="Un globo de colores&#10;&#10;Descripción generada automáticamente con confianza baja" id="183" name="Google Shape;183;p1"/>
            <p:cNvPicPr preferRelativeResize="0"/>
            <p:nvPr/>
          </p:nvPicPr>
          <p:blipFill rotWithShape="1">
            <a:blip r:embed="rId6">
              <a:alphaModFix/>
            </a:blip>
            <a:srcRect b="0" l="0" r="0" t="0"/>
            <a:stretch/>
          </p:blipFill>
          <p:spPr>
            <a:xfrm flipH="1" rot="1024161">
              <a:off x="676027" y="1436824"/>
              <a:ext cx="497096" cy="379081"/>
            </a:xfrm>
            <a:prstGeom prst="rect">
              <a:avLst/>
            </a:prstGeom>
            <a:noFill/>
            <a:ln>
              <a:noFill/>
            </a:ln>
          </p:spPr>
        </p:pic>
        <p:pic>
          <p:nvPicPr>
            <p:cNvPr descr="Un dibujo de una persona&#10;&#10;Descripción generada automáticamente con confianza baja" id="184" name="Google Shape;184;p1"/>
            <p:cNvPicPr preferRelativeResize="0"/>
            <p:nvPr/>
          </p:nvPicPr>
          <p:blipFill rotWithShape="1">
            <a:blip r:embed="rId7">
              <a:alphaModFix/>
            </a:blip>
            <a:srcRect b="0" l="0" r="0" t="0"/>
            <a:stretch/>
          </p:blipFill>
          <p:spPr>
            <a:xfrm flipH="1">
              <a:off x="4361610" y="3980995"/>
              <a:ext cx="420780" cy="456720"/>
            </a:xfrm>
            <a:prstGeom prst="rect">
              <a:avLst/>
            </a:prstGeom>
            <a:noFill/>
            <a:ln>
              <a:noFill/>
            </a:ln>
          </p:spPr>
        </p:pic>
      </p:grpSp>
      <p:grpSp>
        <p:nvGrpSpPr>
          <p:cNvPr id="185" name="Google Shape;185;p1"/>
          <p:cNvGrpSpPr/>
          <p:nvPr/>
        </p:nvGrpSpPr>
        <p:grpSpPr>
          <a:xfrm>
            <a:off x="1659659" y="408409"/>
            <a:ext cx="7102850" cy="4421970"/>
            <a:chOff x="1659659" y="408409"/>
            <a:chExt cx="7102850" cy="4421970"/>
          </a:xfrm>
        </p:grpSpPr>
        <p:pic>
          <p:nvPicPr>
            <p:cNvPr descr="Un dibujo de una persona&#10;&#10;Descripción generada automáticamente con confianza baja" id="186" name="Google Shape;186;p1"/>
            <p:cNvPicPr preferRelativeResize="0"/>
            <p:nvPr/>
          </p:nvPicPr>
          <p:blipFill rotWithShape="1">
            <a:blip r:embed="rId8">
              <a:alphaModFix/>
            </a:blip>
            <a:srcRect b="0" l="0" r="0" t="0"/>
            <a:stretch/>
          </p:blipFill>
          <p:spPr>
            <a:xfrm flipH="1">
              <a:off x="8268007" y="1115194"/>
              <a:ext cx="494502" cy="511171"/>
            </a:xfrm>
            <a:prstGeom prst="rect">
              <a:avLst/>
            </a:prstGeom>
            <a:noFill/>
            <a:ln>
              <a:noFill/>
            </a:ln>
          </p:spPr>
        </p:pic>
        <p:pic>
          <p:nvPicPr>
            <p:cNvPr descr="Imagen que contiene Patrón de fondo&#10;&#10;Descripción generada automáticamente" id="187" name="Google Shape;187;p1"/>
            <p:cNvPicPr preferRelativeResize="0"/>
            <p:nvPr/>
          </p:nvPicPr>
          <p:blipFill rotWithShape="1">
            <a:blip r:embed="rId9">
              <a:alphaModFix/>
            </a:blip>
            <a:srcRect b="0" l="0" r="0" t="0"/>
            <a:stretch/>
          </p:blipFill>
          <p:spPr>
            <a:xfrm flipH="1">
              <a:off x="4422431" y="408409"/>
              <a:ext cx="281272" cy="567364"/>
            </a:xfrm>
            <a:prstGeom prst="rect">
              <a:avLst/>
            </a:prstGeom>
            <a:noFill/>
            <a:ln>
              <a:noFill/>
            </a:ln>
          </p:spPr>
        </p:pic>
        <p:pic>
          <p:nvPicPr>
            <p:cNvPr descr="Dibujo de una persona&#10;&#10;Descripción generada automáticamente con confianza media" id="188" name="Google Shape;188;p1"/>
            <p:cNvPicPr preferRelativeResize="0"/>
            <p:nvPr/>
          </p:nvPicPr>
          <p:blipFill rotWithShape="1">
            <a:blip r:embed="rId10">
              <a:alphaModFix/>
            </a:blip>
            <a:srcRect b="0" l="0" r="0" t="0"/>
            <a:stretch/>
          </p:blipFill>
          <p:spPr>
            <a:xfrm flipH="1" rot="-7657263">
              <a:off x="6365789" y="4323515"/>
              <a:ext cx="565406" cy="351389"/>
            </a:xfrm>
            <a:prstGeom prst="rect">
              <a:avLst/>
            </a:prstGeom>
            <a:noFill/>
            <a:ln>
              <a:noFill/>
            </a:ln>
          </p:spPr>
        </p:pic>
        <p:pic>
          <p:nvPicPr>
            <p:cNvPr descr="Un globo amarillo&#10;&#10;Descripción generada automáticamente con confianza media" id="189" name="Google Shape;189;p1"/>
            <p:cNvPicPr preferRelativeResize="0"/>
            <p:nvPr/>
          </p:nvPicPr>
          <p:blipFill rotWithShape="1">
            <a:blip r:embed="rId11">
              <a:alphaModFix/>
            </a:blip>
            <a:srcRect b="0" l="0" r="0" t="0"/>
            <a:stretch/>
          </p:blipFill>
          <p:spPr>
            <a:xfrm flipH="1">
              <a:off x="1659659" y="3683679"/>
              <a:ext cx="365768" cy="528073"/>
            </a:xfrm>
            <a:prstGeom prst="rect">
              <a:avLst/>
            </a:prstGeom>
            <a:noFill/>
            <a:ln>
              <a:noFill/>
            </a:ln>
          </p:spPr>
        </p:pic>
      </p:grpSp>
      <p:grpSp>
        <p:nvGrpSpPr>
          <p:cNvPr id="190" name="Google Shape;190;p1"/>
          <p:cNvGrpSpPr/>
          <p:nvPr/>
        </p:nvGrpSpPr>
        <p:grpSpPr>
          <a:xfrm>
            <a:off x="364217" y="455555"/>
            <a:ext cx="8251709" cy="4306103"/>
            <a:chOff x="364217" y="455555"/>
            <a:chExt cx="8251709" cy="4306103"/>
          </a:xfrm>
        </p:grpSpPr>
        <p:pic>
          <p:nvPicPr>
            <p:cNvPr id="191" name="Google Shape;191;p1"/>
            <p:cNvPicPr preferRelativeResize="0"/>
            <p:nvPr/>
          </p:nvPicPr>
          <p:blipFill rotWithShape="1">
            <a:blip r:embed="rId4">
              <a:alphaModFix/>
            </a:blip>
            <a:srcRect b="0" l="0" r="0" t="0"/>
            <a:stretch/>
          </p:blipFill>
          <p:spPr>
            <a:xfrm flipH="1">
              <a:off x="364217" y="3144448"/>
              <a:ext cx="822458" cy="891227"/>
            </a:xfrm>
            <a:prstGeom prst="rect">
              <a:avLst/>
            </a:prstGeom>
            <a:noFill/>
            <a:ln>
              <a:noFill/>
            </a:ln>
          </p:spPr>
        </p:pic>
        <p:pic>
          <p:nvPicPr>
            <p:cNvPr descr="Icono&#10;&#10;Descripción generada automáticamente" id="192" name="Google Shape;192;p1"/>
            <p:cNvPicPr preferRelativeResize="0"/>
            <p:nvPr/>
          </p:nvPicPr>
          <p:blipFill rotWithShape="1">
            <a:blip r:embed="rId12">
              <a:alphaModFix/>
            </a:blip>
            <a:srcRect b="0" l="0" r="0" t="0"/>
            <a:stretch/>
          </p:blipFill>
          <p:spPr>
            <a:xfrm flipH="1">
              <a:off x="1205309" y="488305"/>
              <a:ext cx="506406" cy="528073"/>
            </a:xfrm>
            <a:prstGeom prst="rect">
              <a:avLst/>
            </a:prstGeom>
            <a:noFill/>
            <a:ln>
              <a:noFill/>
            </a:ln>
          </p:spPr>
        </p:pic>
        <p:pic>
          <p:nvPicPr>
            <p:cNvPr descr="Imagen que contiene Patrón de fondo&#10;&#10;Descripción generada automáticamente" id="193" name="Google Shape;193;p1"/>
            <p:cNvPicPr preferRelativeResize="0"/>
            <p:nvPr/>
          </p:nvPicPr>
          <p:blipFill rotWithShape="1">
            <a:blip r:embed="rId13">
              <a:alphaModFix/>
            </a:blip>
            <a:srcRect b="0" l="0" r="0" t="0"/>
            <a:stretch/>
          </p:blipFill>
          <p:spPr>
            <a:xfrm flipH="1" rot="1440097">
              <a:off x="3538178" y="4264837"/>
              <a:ext cx="554864" cy="401322"/>
            </a:xfrm>
            <a:prstGeom prst="rect">
              <a:avLst/>
            </a:prstGeom>
            <a:noFill/>
            <a:ln>
              <a:noFill/>
            </a:ln>
          </p:spPr>
        </p:pic>
        <p:pic>
          <p:nvPicPr>
            <p:cNvPr descr="Dibujo de la tierra desde el espacio&#10;&#10;Descripción generada automáticamente con confianza baja" id="194" name="Google Shape;194;p1"/>
            <p:cNvPicPr preferRelativeResize="0"/>
            <p:nvPr/>
          </p:nvPicPr>
          <p:blipFill rotWithShape="1">
            <a:blip r:embed="rId14">
              <a:alphaModFix/>
            </a:blip>
            <a:srcRect b="0" l="0" r="0" t="0"/>
            <a:stretch/>
          </p:blipFill>
          <p:spPr>
            <a:xfrm flipH="1">
              <a:off x="8049516" y="1538236"/>
              <a:ext cx="566410" cy="385071"/>
            </a:xfrm>
            <a:prstGeom prst="rect">
              <a:avLst/>
            </a:prstGeom>
            <a:noFill/>
            <a:ln>
              <a:noFill/>
            </a:ln>
          </p:spPr>
        </p:pic>
        <p:pic>
          <p:nvPicPr>
            <p:cNvPr descr="Logotipo, Icono&#10;&#10;Descripción generada automáticamente" id="195" name="Google Shape;195;p1"/>
            <p:cNvPicPr preferRelativeResize="0"/>
            <p:nvPr/>
          </p:nvPicPr>
          <p:blipFill rotWithShape="1">
            <a:blip r:embed="rId15">
              <a:alphaModFix/>
            </a:blip>
            <a:srcRect b="0" l="0" r="0" t="0"/>
            <a:stretch/>
          </p:blipFill>
          <p:spPr>
            <a:xfrm flipH="1">
              <a:off x="5854467" y="455555"/>
              <a:ext cx="482291" cy="473072"/>
            </a:xfrm>
            <a:prstGeom prst="rect">
              <a:avLst/>
            </a:prstGeom>
            <a:noFill/>
            <a:ln>
              <a:noFill/>
            </a:ln>
          </p:spPr>
        </p:pic>
      </p:grpSp>
      <p:cxnSp>
        <p:nvCxnSpPr>
          <p:cNvPr id="196" name="Google Shape;196;p1"/>
          <p:cNvCxnSpPr/>
          <p:nvPr/>
        </p:nvCxnSpPr>
        <p:spPr>
          <a:xfrm>
            <a:off x="1711715" y="3005665"/>
            <a:ext cx="5731200" cy="0"/>
          </a:xfrm>
          <a:prstGeom prst="straightConnector1">
            <a:avLst/>
          </a:prstGeom>
          <a:noFill/>
          <a:ln cap="flat" cmpd="sng" w="19050">
            <a:solidFill>
              <a:schemeClr val="accent1"/>
            </a:solidFill>
            <a:prstDash val="solid"/>
            <a:miter lim="800000"/>
            <a:headEnd len="sm" w="sm" type="none"/>
            <a:tailEnd len="sm" w="sm" type="none"/>
          </a:ln>
        </p:spPr>
      </p:cxnSp>
    </p:spTree>
  </p:cSld>
  <p:clrMapOvr>
    <a:masterClrMapping/>
  </p:clrMapOvr>
  <mc:AlternateContent>
    <mc:Choice Requires="p14">
      <p:transition spd="slow" p14:dur="3600">
        <p:push dir="r"/>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79"/>
                                        </p:tgtEl>
                                        <p:attrNameLst>
                                          <p:attrName>style.visibility</p:attrName>
                                        </p:attrNameLst>
                                      </p:cBhvr>
                                      <p:to>
                                        <p:strVal val="visible"/>
                                      </p:to>
                                    </p:set>
                                    <p:anim calcmode="lin" valueType="num">
                                      <p:cBhvr additive="base">
                                        <p:cTn dur="5000"/>
                                        <p:tgtEl>
                                          <p:spTgt spid="17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90"/>
                                        </p:tgtEl>
                                        <p:attrNameLst>
                                          <p:attrName>style.visibility</p:attrName>
                                        </p:attrNameLst>
                                      </p:cBhvr>
                                      <p:to>
                                        <p:strVal val="visible"/>
                                      </p:to>
                                    </p:set>
                                    <p:anim calcmode="lin" valueType="num">
                                      <p:cBhvr additive="base">
                                        <p:cTn dur="5000"/>
                                        <p:tgtEl>
                                          <p:spTgt spid="19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85"/>
                                        </p:tgtEl>
                                        <p:attrNameLst>
                                          <p:attrName>style.visibility</p:attrName>
                                        </p:attrNameLst>
                                      </p:cBhvr>
                                      <p:to>
                                        <p:strVal val="visible"/>
                                      </p:to>
                                    </p:set>
                                    <p:anim calcmode="lin" valueType="num">
                                      <p:cBhvr additive="base">
                                        <p:cTn dur="5000"/>
                                        <p:tgtEl>
                                          <p:spTgt spid="185"/>
                                        </p:tgtEl>
                                        <p:attrNameLst>
                                          <p:attrName>ppt_y</p:attrName>
                                        </p:attrNameLst>
                                      </p:cBhvr>
                                      <p:tavLst>
                                        <p:tav fmla="" tm="0">
                                          <p:val>
                                            <p:strVal val="#ppt_y-1"/>
                                          </p:val>
                                        </p:tav>
                                        <p:tav fmla="" tm="100000">
                                          <p:val>
                                            <p:strVal val="#ppt_y"/>
                                          </p:val>
                                        </p:tav>
                                      </p:tavLst>
                                    </p:anim>
                                  </p:childTnLst>
                                </p:cTn>
                              </p:par>
                              <p:par>
                                <p:cTn fill="hold" nodeType="withEffect" presetClass="exit" presetID="2" presetSubtype="4">
                                  <p:stCondLst>
                                    <p:cond delay="0"/>
                                  </p:stCondLst>
                                  <p:childTnLst>
                                    <p:anim calcmode="lin" valueType="num">
                                      <p:cBhvr additive="base">
                                        <p:cTn dur="5000"/>
                                        <p:tgtEl>
                                          <p:spTgt spid="190"/>
                                        </p:tgtEl>
                                        <p:attrNameLst>
                                          <p:attrName>ppt_y</p:attrName>
                                        </p:attrNameLst>
                                      </p:cBhvr>
                                      <p:tavLst>
                                        <p:tav fmla="" tm="0">
                                          <p:val>
                                            <p:strVal val="#ppt_y"/>
                                          </p:val>
                                        </p:tav>
                                        <p:tav fmla="" tm="100000">
                                          <p:val>
                                            <p:strVal val="#ppt_y+1"/>
                                          </p:val>
                                        </p:tav>
                                      </p:tavLst>
                                    </p:anim>
                                    <p:set>
                                      <p:cBhvr>
                                        <p:cTn dur="1" fill="hold">
                                          <p:stCondLst>
                                            <p:cond delay="5000"/>
                                          </p:stCondLst>
                                        </p:cTn>
                                        <p:tgtEl>
                                          <p:spTgt spid="190"/>
                                        </p:tgtEl>
                                        <p:attrNameLst>
                                          <p:attrName>style.visibility</p:attrName>
                                        </p:attrNameLst>
                                      </p:cBhvr>
                                      <p:to>
                                        <p:strVal val="hidden"/>
                                      </p:to>
                                    </p:set>
                                  </p:childTnLst>
                                </p:cTn>
                              </p:par>
                              <p:par>
                                <p:cTn fill="hold" nodeType="withEffect" presetClass="exit" presetID="2" presetSubtype="4">
                                  <p:stCondLst>
                                    <p:cond delay="0"/>
                                  </p:stCondLst>
                                  <p:childTnLst>
                                    <p:anim calcmode="lin" valueType="num">
                                      <p:cBhvr additive="base">
                                        <p:cTn dur="5000"/>
                                        <p:tgtEl>
                                          <p:spTgt spid="185"/>
                                        </p:tgtEl>
                                        <p:attrNameLst>
                                          <p:attrName>ppt_y</p:attrName>
                                        </p:attrNameLst>
                                      </p:cBhvr>
                                      <p:tavLst>
                                        <p:tav fmla="" tm="0">
                                          <p:val>
                                            <p:strVal val="#ppt_y"/>
                                          </p:val>
                                        </p:tav>
                                        <p:tav fmla="" tm="100000">
                                          <p:val>
                                            <p:strVal val="#ppt_y+1"/>
                                          </p:val>
                                        </p:tav>
                                      </p:tavLst>
                                    </p:anim>
                                    <p:set>
                                      <p:cBhvr>
                                        <p:cTn dur="1" fill="hold">
                                          <p:stCondLst>
                                            <p:cond delay="5000"/>
                                          </p:stCondLst>
                                        </p:cTn>
                                        <p:tgtEl>
                                          <p:spTgt spid="18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cxnSp>
        <p:nvCxnSpPr>
          <p:cNvPr id="322" name="Google Shape;322;gfe3a0fca5a_1_52"/>
          <p:cNvCxnSpPr>
            <a:endCxn id="323" idx="2"/>
          </p:cNvCxnSpPr>
          <p:nvPr/>
        </p:nvCxnSpPr>
        <p:spPr>
          <a:xfrm flipH="1" rot="10800000">
            <a:off x="520200" y="734550"/>
            <a:ext cx="3747000" cy="7500"/>
          </a:xfrm>
          <a:prstGeom prst="straightConnector1">
            <a:avLst/>
          </a:prstGeom>
          <a:noFill/>
          <a:ln cap="flat" cmpd="sng" w="19050">
            <a:solidFill>
              <a:schemeClr val="accent1"/>
            </a:solidFill>
            <a:prstDash val="solid"/>
            <a:miter lim="800000"/>
            <a:headEnd len="sm" w="sm" type="none"/>
            <a:tailEnd len="sm" w="sm" type="none"/>
          </a:ln>
        </p:spPr>
      </p:cxnSp>
      <p:sp>
        <p:nvSpPr>
          <p:cNvPr id="323" name="Google Shape;323;gfe3a0fca5a_1_52"/>
          <p:cNvSpPr txBox="1"/>
          <p:nvPr>
            <p:ph type="title"/>
          </p:nvPr>
        </p:nvSpPr>
        <p:spPr>
          <a:xfrm>
            <a:off x="419100" y="19050"/>
            <a:ext cx="7696200" cy="715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s"/>
              <a:t>Approach in Achieving Project Goals</a:t>
            </a:r>
            <a:endParaRPr/>
          </a:p>
        </p:txBody>
      </p:sp>
      <p:pic>
        <p:nvPicPr>
          <p:cNvPr id="324" name="Google Shape;324;gfe3a0fca5a_1_52"/>
          <p:cNvPicPr preferRelativeResize="0"/>
          <p:nvPr/>
        </p:nvPicPr>
        <p:blipFill>
          <a:blip r:embed="rId3">
            <a:alphaModFix/>
          </a:blip>
          <a:stretch>
            <a:fillRect/>
          </a:stretch>
        </p:blipFill>
        <p:spPr>
          <a:xfrm>
            <a:off x="7079325" y="3317125"/>
            <a:ext cx="1708948" cy="1688050"/>
          </a:xfrm>
          <a:prstGeom prst="rect">
            <a:avLst/>
          </a:prstGeom>
          <a:noFill/>
          <a:ln>
            <a:noFill/>
          </a:ln>
        </p:spPr>
      </p:pic>
      <p:sp>
        <p:nvSpPr>
          <p:cNvPr id="325" name="Google Shape;325;gfe3a0fca5a_1_52"/>
          <p:cNvSpPr txBox="1"/>
          <p:nvPr>
            <p:ph idx="1" type="body"/>
          </p:nvPr>
        </p:nvSpPr>
        <p:spPr>
          <a:xfrm>
            <a:off x="3315750" y="1239250"/>
            <a:ext cx="1902900" cy="3615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1200"/>
              </a:spcAft>
              <a:buNone/>
            </a:pPr>
            <a:r>
              <a:rPr lang="es" sz="1200">
                <a:solidFill>
                  <a:schemeClr val="dk1"/>
                </a:solidFill>
              </a:rPr>
              <a:t>Execute</a:t>
            </a:r>
            <a:r>
              <a:rPr lang="es" sz="1200"/>
              <a:t> </a:t>
            </a:r>
            <a:endParaRPr sz="1200"/>
          </a:p>
        </p:txBody>
      </p:sp>
      <p:sp>
        <p:nvSpPr>
          <p:cNvPr id="326" name="Google Shape;326;gfe3a0fca5a_1_52"/>
          <p:cNvSpPr txBox="1"/>
          <p:nvPr>
            <p:ph idx="1" type="body"/>
          </p:nvPr>
        </p:nvSpPr>
        <p:spPr>
          <a:xfrm>
            <a:off x="1930675" y="1185250"/>
            <a:ext cx="629100" cy="361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1200"/>
              </a:spcAft>
              <a:buNone/>
            </a:pPr>
            <a:r>
              <a:rPr lang="es" sz="1200">
                <a:solidFill>
                  <a:schemeClr val="dk1"/>
                </a:solidFill>
              </a:rPr>
              <a:t>Plan</a:t>
            </a:r>
            <a:r>
              <a:rPr lang="es"/>
              <a:t> </a:t>
            </a:r>
            <a:endParaRPr/>
          </a:p>
        </p:txBody>
      </p:sp>
      <p:sp>
        <p:nvSpPr>
          <p:cNvPr id="327" name="Google Shape;327;gfe3a0fca5a_1_52"/>
          <p:cNvSpPr txBox="1"/>
          <p:nvPr>
            <p:ph idx="1" type="body"/>
          </p:nvPr>
        </p:nvSpPr>
        <p:spPr>
          <a:xfrm>
            <a:off x="4199850" y="1222600"/>
            <a:ext cx="2088900" cy="5880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1200"/>
              </a:spcAft>
              <a:buNone/>
            </a:pPr>
            <a:r>
              <a:rPr lang="es" sz="1200">
                <a:solidFill>
                  <a:schemeClr val="dk1"/>
                </a:solidFill>
              </a:rPr>
              <a:t>Meet / Collaborate </a:t>
            </a:r>
            <a:r>
              <a:rPr lang="es" sz="1200"/>
              <a:t> </a:t>
            </a:r>
            <a:endParaRPr sz="1200"/>
          </a:p>
        </p:txBody>
      </p:sp>
      <p:sp>
        <p:nvSpPr>
          <p:cNvPr id="328" name="Google Shape;328;gfe3a0fca5a_1_52"/>
          <p:cNvSpPr txBox="1"/>
          <p:nvPr>
            <p:ph idx="1" type="body"/>
          </p:nvPr>
        </p:nvSpPr>
        <p:spPr>
          <a:xfrm>
            <a:off x="5709675" y="1261450"/>
            <a:ext cx="1265100" cy="5880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1200"/>
              </a:spcAft>
              <a:buNone/>
            </a:pPr>
            <a:r>
              <a:rPr lang="es" sz="1200">
                <a:solidFill>
                  <a:schemeClr val="dk1"/>
                </a:solidFill>
              </a:rPr>
              <a:t>Adjust </a:t>
            </a:r>
            <a:r>
              <a:rPr lang="es" sz="1200"/>
              <a:t> </a:t>
            </a:r>
            <a:endParaRPr sz="1200"/>
          </a:p>
        </p:txBody>
      </p:sp>
      <p:pic>
        <p:nvPicPr>
          <p:cNvPr id="329" name="Google Shape;329;gfe3a0fca5a_1_52"/>
          <p:cNvPicPr preferRelativeResize="0"/>
          <p:nvPr/>
        </p:nvPicPr>
        <p:blipFill>
          <a:blip r:embed="rId4">
            <a:alphaModFix/>
          </a:blip>
          <a:stretch>
            <a:fillRect/>
          </a:stretch>
        </p:blipFill>
        <p:spPr>
          <a:xfrm>
            <a:off x="5170448" y="830003"/>
            <a:ext cx="262425" cy="267300"/>
          </a:xfrm>
          <a:prstGeom prst="rect">
            <a:avLst/>
          </a:prstGeom>
          <a:noFill/>
          <a:ln>
            <a:noFill/>
          </a:ln>
        </p:spPr>
      </p:pic>
      <p:pic>
        <p:nvPicPr>
          <p:cNvPr id="330" name="Google Shape;330;gfe3a0fca5a_1_52"/>
          <p:cNvPicPr preferRelativeResize="0"/>
          <p:nvPr/>
        </p:nvPicPr>
        <p:blipFill>
          <a:blip r:embed="rId5">
            <a:alphaModFix/>
          </a:blip>
          <a:stretch>
            <a:fillRect/>
          </a:stretch>
        </p:blipFill>
        <p:spPr>
          <a:xfrm>
            <a:off x="2117475" y="848675"/>
            <a:ext cx="271973" cy="267300"/>
          </a:xfrm>
          <a:prstGeom prst="rect">
            <a:avLst/>
          </a:prstGeom>
          <a:noFill/>
          <a:ln>
            <a:noFill/>
          </a:ln>
        </p:spPr>
      </p:pic>
      <p:pic>
        <p:nvPicPr>
          <p:cNvPr id="331" name="Google Shape;331;gfe3a0fca5a_1_52"/>
          <p:cNvPicPr preferRelativeResize="0"/>
          <p:nvPr/>
        </p:nvPicPr>
        <p:blipFill>
          <a:blip r:embed="rId6">
            <a:alphaModFix/>
          </a:blip>
          <a:stretch>
            <a:fillRect/>
          </a:stretch>
        </p:blipFill>
        <p:spPr>
          <a:xfrm>
            <a:off x="2908575" y="843999"/>
            <a:ext cx="271975" cy="271975"/>
          </a:xfrm>
          <a:prstGeom prst="rect">
            <a:avLst/>
          </a:prstGeom>
          <a:noFill/>
          <a:ln>
            <a:noFill/>
          </a:ln>
        </p:spPr>
      </p:pic>
      <p:pic>
        <p:nvPicPr>
          <p:cNvPr id="332" name="Google Shape;332;gfe3a0fca5a_1_52"/>
          <p:cNvPicPr preferRelativeResize="0"/>
          <p:nvPr/>
        </p:nvPicPr>
        <p:blipFill>
          <a:blip r:embed="rId7">
            <a:alphaModFix/>
          </a:blip>
          <a:stretch>
            <a:fillRect/>
          </a:stretch>
        </p:blipFill>
        <p:spPr>
          <a:xfrm>
            <a:off x="4004475" y="848675"/>
            <a:ext cx="271975" cy="267298"/>
          </a:xfrm>
          <a:prstGeom prst="rect">
            <a:avLst/>
          </a:prstGeom>
          <a:noFill/>
          <a:ln>
            <a:noFill/>
          </a:ln>
        </p:spPr>
      </p:pic>
      <p:pic>
        <p:nvPicPr>
          <p:cNvPr id="333" name="Google Shape;333;gfe3a0fca5a_1_52"/>
          <p:cNvPicPr preferRelativeResize="0"/>
          <p:nvPr/>
        </p:nvPicPr>
        <p:blipFill>
          <a:blip r:embed="rId8">
            <a:alphaModFix/>
          </a:blip>
          <a:stretch>
            <a:fillRect/>
          </a:stretch>
        </p:blipFill>
        <p:spPr>
          <a:xfrm>
            <a:off x="6349298" y="741075"/>
            <a:ext cx="367800" cy="361471"/>
          </a:xfrm>
          <a:prstGeom prst="rect">
            <a:avLst/>
          </a:prstGeom>
          <a:noFill/>
          <a:ln>
            <a:noFill/>
          </a:ln>
        </p:spPr>
      </p:pic>
      <p:sp>
        <p:nvSpPr>
          <p:cNvPr id="334" name="Google Shape;334;gfe3a0fca5a_1_52"/>
          <p:cNvSpPr txBox="1"/>
          <p:nvPr>
            <p:ph idx="1" type="body"/>
          </p:nvPr>
        </p:nvSpPr>
        <p:spPr>
          <a:xfrm>
            <a:off x="6856125" y="1261450"/>
            <a:ext cx="1902900" cy="5880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1200"/>
              </a:spcAft>
              <a:buNone/>
            </a:pPr>
            <a:r>
              <a:rPr lang="es" sz="1200">
                <a:solidFill>
                  <a:schemeClr val="dk1"/>
                </a:solidFill>
              </a:rPr>
              <a:t>Finalize </a:t>
            </a:r>
            <a:r>
              <a:rPr lang="es" sz="1200"/>
              <a:t> </a:t>
            </a:r>
            <a:endParaRPr sz="1200"/>
          </a:p>
        </p:txBody>
      </p:sp>
      <p:pic>
        <p:nvPicPr>
          <p:cNvPr id="335" name="Google Shape;335;gfe3a0fca5a_1_52"/>
          <p:cNvPicPr preferRelativeResize="0"/>
          <p:nvPr/>
        </p:nvPicPr>
        <p:blipFill>
          <a:blip r:embed="rId9">
            <a:alphaModFix/>
          </a:blip>
          <a:stretch>
            <a:fillRect/>
          </a:stretch>
        </p:blipFill>
        <p:spPr>
          <a:xfrm>
            <a:off x="7471647" y="800050"/>
            <a:ext cx="351425" cy="327202"/>
          </a:xfrm>
          <a:prstGeom prst="rect">
            <a:avLst/>
          </a:prstGeom>
          <a:noFill/>
          <a:ln>
            <a:noFill/>
          </a:ln>
        </p:spPr>
      </p:pic>
      <p:sp>
        <p:nvSpPr>
          <p:cNvPr id="336" name="Google Shape;336;gfe3a0fca5a_1_52"/>
          <p:cNvSpPr txBox="1"/>
          <p:nvPr>
            <p:ph idx="1" type="body"/>
          </p:nvPr>
        </p:nvSpPr>
        <p:spPr>
          <a:xfrm>
            <a:off x="2785350" y="1217925"/>
            <a:ext cx="850800" cy="361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1200"/>
              </a:spcAft>
              <a:buSzPts val="688"/>
              <a:buNone/>
            </a:pPr>
            <a:r>
              <a:rPr lang="es" sz="1200">
                <a:solidFill>
                  <a:schemeClr val="dk1"/>
                </a:solidFill>
              </a:rPr>
              <a:t>Allocate</a:t>
            </a:r>
            <a:r>
              <a:rPr lang="es" sz="1200"/>
              <a:t> </a:t>
            </a:r>
            <a:endParaRPr sz="1200"/>
          </a:p>
        </p:txBody>
      </p:sp>
      <p:sp>
        <p:nvSpPr>
          <p:cNvPr id="337" name="Google Shape;337;gfe3a0fca5a_1_52"/>
          <p:cNvSpPr txBox="1"/>
          <p:nvPr>
            <p:ph idx="1" type="body"/>
          </p:nvPr>
        </p:nvSpPr>
        <p:spPr>
          <a:xfrm>
            <a:off x="1994100" y="1820675"/>
            <a:ext cx="6380400" cy="1255200"/>
          </a:xfrm>
          <a:prstGeom prst="rect">
            <a:avLst/>
          </a:prstGeom>
          <a:noFill/>
          <a:ln>
            <a:noFill/>
          </a:ln>
        </p:spPr>
        <p:txBody>
          <a:bodyPr anchorCtr="0" anchor="t" bIns="45700" lIns="91425" spcFirstLastPara="1" rIns="91425" wrap="square" tIns="45700">
            <a:normAutofit/>
          </a:bodyPr>
          <a:lstStyle/>
          <a:p>
            <a:pPr indent="-336550" lvl="0" marL="457200" rtl="0" algn="l">
              <a:lnSpc>
                <a:spcPct val="90000"/>
              </a:lnSpc>
              <a:spcBef>
                <a:spcPts val="0"/>
              </a:spcBef>
              <a:spcAft>
                <a:spcPts val="0"/>
              </a:spcAft>
              <a:buClr>
                <a:schemeClr val="dk1"/>
              </a:buClr>
              <a:buSzPts val="1700"/>
              <a:buChar char="❖"/>
            </a:pPr>
            <a:r>
              <a:rPr lang="es" sz="1700">
                <a:solidFill>
                  <a:schemeClr val="dk1"/>
                </a:solidFill>
              </a:rPr>
              <a:t>We used the '.pct_change' module from the pandas library to create a dataframe of daily returns from each fund, and the '.describe' function to get basic summary statistics of the daily returns dataframe that we created.</a:t>
            </a:r>
            <a:endParaRPr/>
          </a:p>
        </p:txBody>
      </p:sp>
      <p:pic>
        <p:nvPicPr>
          <p:cNvPr id="338" name="Google Shape;338;gfe3a0fca5a_1_52"/>
          <p:cNvPicPr preferRelativeResize="0"/>
          <p:nvPr/>
        </p:nvPicPr>
        <p:blipFill>
          <a:blip r:embed="rId10">
            <a:alphaModFix/>
          </a:blip>
          <a:stretch>
            <a:fillRect/>
          </a:stretch>
        </p:blipFill>
        <p:spPr>
          <a:xfrm>
            <a:off x="152400" y="3075875"/>
            <a:ext cx="3185850" cy="1915225"/>
          </a:xfrm>
          <a:prstGeom prst="rect">
            <a:avLst/>
          </a:prstGeom>
          <a:noFill/>
          <a:ln>
            <a:noFill/>
          </a:ln>
        </p:spPr>
      </p:pic>
      <p:pic>
        <p:nvPicPr>
          <p:cNvPr id="339" name="Google Shape;339;gfe3a0fca5a_1_52"/>
          <p:cNvPicPr preferRelativeResize="0"/>
          <p:nvPr/>
        </p:nvPicPr>
        <p:blipFill>
          <a:blip r:embed="rId11">
            <a:alphaModFix/>
          </a:blip>
          <a:stretch>
            <a:fillRect/>
          </a:stretch>
        </p:blipFill>
        <p:spPr>
          <a:xfrm>
            <a:off x="3651375" y="3075875"/>
            <a:ext cx="3185850" cy="1915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cxnSp>
        <p:nvCxnSpPr>
          <p:cNvPr id="344" name="Google Shape;344;gfe3a0fca5a_1_95"/>
          <p:cNvCxnSpPr>
            <a:endCxn id="345" idx="2"/>
          </p:cNvCxnSpPr>
          <p:nvPr/>
        </p:nvCxnSpPr>
        <p:spPr>
          <a:xfrm flipH="1" rot="10800000">
            <a:off x="520200" y="734550"/>
            <a:ext cx="3747000" cy="7500"/>
          </a:xfrm>
          <a:prstGeom prst="straightConnector1">
            <a:avLst/>
          </a:prstGeom>
          <a:noFill/>
          <a:ln cap="flat" cmpd="sng" w="19050">
            <a:solidFill>
              <a:schemeClr val="accent1"/>
            </a:solidFill>
            <a:prstDash val="solid"/>
            <a:miter lim="800000"/>
            <a:headEnd len="sm" w="sm" type="none"/>
            <a:tailEnd len="sm" w="sm" type="none"/>
          </a:ln>
        </p:spPr>
      </p:cxnSp>
      <p:sp>
        <p:nvSpPr>
          <p:cNvPr id="345" name="Google Shape;345;gfe3a0fca5a_1_95"/>
          <p:cNvSpPr txBox="1"/>
          <p:nvPr>
            <p:ph type="title"/>
          </p:nvPr>
        </p:nvSpPr>
        <p:spPr>
          <a:xfrm>
            <a:off x="419100" y="19050"/>
            <a:ext cx="7696200" cy="715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s"/>
              <a:t>Approach in Achieving Project Goals</a:t>
            </a:r>
            <a:endParaRPr/>
          </a:p>
        </p:txBody>
      </p:sp>
      <p:pic>
        <p:nvPicPr>
          <p:cNvPr id="346" name="Google Shape;346;gfe3a0fca5a_1_95"/>
          <p:cNvPicPr preferRelativeResize="0"/>
          <p:nvPr/>
        </p:nvPicPr>
        <p:blipFill>
          <a:blip r:embed="rId3">
            <a:alphaModFix/>
          </a:blip>
          <a:stretch>
            <a:fillRect/>
          </a:stretch>
        </p:blipFill>
        <p:spPr>
          <a:xfrm>
            <a:off x="88000" y="956650"/>
            <a:ext cx="1738960" cy="1688050"/>
          </a:xfrm>
          <a:prstGeom prst="rect">
            <a:avLst/>
          </a:prstGeom>
          <a:noFill/>
          <a:ln>
            <a:noFill/>
          </a:ln>
        </p:spPr>
      </p:pic>
      <p:sp>
        <p:nvSpPr>
          <p:cNvPr id="347" name="Google Shape;347;gfe3a0fca5a_1_95"/>
          <p:cNvSpPr txBox="1"/>
          <p:nvPr>
            <p:ph idx="1" type="body"/>
          </p:nvPr>
        </p:nvSpPr>
        <p:spPr>
          <a:xfrm>
            <a:off x="2519400" y="956650"/>
            <a:ext cx="6380400" cy="1255200"/>
          </a:xfrm>
          <a:prstGeom prst="rect">
            <a:avLst/>
          </a:prstGeom>
          <a:noFill/>
          <a:ln>
            <a:noFill/>
          </a:ln>
        </p:spPr>
        <p:txBody>
          <a:bodyPr anchorCtr="0" anchor="t" bIns="45700" lIns="91425" spcFirstLastPara="1" rIns="91425" wrap="square" tIns="45700">
            <a:normAutofit/>
          </a:bodyPr>
          <a:lstStyle/>
          <a:p>
            <a:pPr indent="-336550" lvl="0" marL="457200" rtl="0" algn="l">
              <a:lnSpc>
                <a:spcPct val="90000"/>
              </a:lnSpc>
              <a:spcBef>
                <a:spcPts val="0"/>
              </a:spcBef>
              <a:spcAft>
                <a:spcPts val="0"/>
              </a:spcAft>
              <a:buClr>
                <a:schemeClr val="dk1"/>
              </a:buClr>
              <a:buSzPts val="1700"/>
              <a:buChar char="❖"/>
            </a:pPr>
            <a:r>
              <a:rPr lang="es" sz="1700">
                <a:solidFill>
                  <a:schemeClr val="dk1"/>
                </a:solidFill>
              </a:rPr>
              <a:t>We used the display function along with the '.line' module from the hvplot library to visualize the daily returns of each fund.</a:t>
            </a:r>
            <a:endParaRPr/>
          </a:p>
        </p:txBody>
      </p:sp>
      <p:pic>
        <p:nvPicPr>
          <p:cNvPr id="348" name="Google Shape;348;gfe3a0fca5a_1_95"/>
          <p:cNvPicPr preferRelativeResize="0"/>
          <p:nvPr/>
        </p:nvPicPr>
        <p:blipFill>
          <a:blip r:embed="rId4">
            <a:alphaModFix/>
          </a:blip>
          <a:stretch>
            <a:fillRect/>
          </a:stretch>
        </p:blipFill>
        <p:spPr>
          <a:xfrm>
            <a:off x="1826950" y="1788225"/>
            <a:ext cx="3483750" cy="1442275"/>
          </a:xfrm>
          <a:prstGeom prst="rect">
            <a:avLst/>
          </a:prstGeom>
          <a:noFill/>
          <a:ln>
            <a:noFill/>
          </a:ln>
        </p:spPr>
      </p:pic>
      <p:pic>
        <p:nvPicPr>
          <p:cNvPr id="349" name="Google Shape;349;gfe3a0fca5a_1_95"/>
          <p:cNvPicPr preferRelativeResize="0"/>
          <p:nvPr/>
        </p:nvPicPr>
        <p:blipFill>
          <a:blip r:embed="rId5">
            <a:alphaModFix/>
          </a:blip>
          <a:stretch>
            <a:fillRect/>
          </a:stretch>
        </p:blipFill>
        <p:spPr>
          <a:xfrm>
            <a:off x="1826950" y="3336550"/>
            <a:ext cx="3483749" cy="1442275"/>
          </a:xfrm>
          <a:prstGeom prst="rect">
            <a:avLst/>
          </a:prstGeom>
          <a:noFill/>
          <a:ln>
            <a:noFill/>
          </a:ln>
        </p:spPr>
      </p:pic>
      <p:pic>
        <p:nvPicPr>
          <p:cNvPr id="350" name="Google Shape;350;gfe3a0fca5a_1_95"/>
          <p:cNvPicPr preferRelativeResize="0"/>
          <p:nvPr/>
        </p:nvPicPr>
        <p:blipFill>
          <a:blip r:embed="rId6">
            <a:alphaModFix/>
          </a:blip>
          <a:stretch>
            <a:fillRect/>
          </a:stretch>
        </p:blipFill>
        <p:spPr>
          <a:xfrm>
            <a:off x="5489775" y="1788225"/>
            <a:ext cx="3483750" cy="1442275"/>
          </a:xfrm>
          <a:prstGeom prst="rect">
            <a:avLst/>
          </a:prstGeom>
          <a:noFill/>
          <a:ln>
            <a:noFill/>
          </a:ln>
        </p:spPr>
      </p:pic>
      <p:pic>
        <p:nvPicPr>
          <p:cNvPr id="351" name="Google Shape;351;gfe3a0fca5a_1_95"/>
          <p:cNvPicPr preferRelativeResize="0"/>
          <p:nvPr/>
        </p:nvPicPr>
        <p:blipFill>
          <a:blip r:embed="rId7">
            <a:alphaModFix/>
          </a:blip>
          <a:stretch>
            <a:fillRect/>
          </a:stretch>
        </p:blipFill>
        <p:spPr>
          <a:xfrm>
            <a:off x="5489775" y="3355000"/>
            <a:ext cx="3483750" cy="1405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cxnSp>
        <p:nvCxnSpPr>
          <p:cNvPr id="356" name="Google Shape;356;gfe3a0fca5a_1_138"/>
          <p:cNvCxnSpPr>
            <a:endCxn id="357" idx="2"/>
          </p:cNvCxnSpPr>
          <p:nvPr/>
        </p:nvCxnSpPr>
        <p:spPr>
          <a:xfrm flipH="1" rot="10800000">
            <a:off x="520200" y="734550"/>
            <a:ext cx="3747000" cy="7500"/>
          </a:xfrm>
          <a:prstGeom prst="straightConnector1">
            <a:avLst/>
          </a:prstGeom>
          <a:noFill/>
          <a:ln cap="flat" cmpd="sng" w="19050">
            <a:solidFill>
              <a:schemeClr val="accent1"/>
            </a:solidFill>
            <a:prstDash val="solid"/>
            <a:miter lim="800000"/>
            <a:headEnd len="sm" w="sm" type="none"/>
            <a:tailEnd len="sm" w="sm" type="none"/>
          </a:ln>
        </p:spPr>
      </p:cxnSp>
      <p:sp>
        <p:nvSpPr>
          <p:cNvPr id="357" name="Google Shape;357;gfe3a0fca5a_1_138"/>
          <p:cNvSpPr txBox="1"/>
          <p:nvPr>
            <p:ph type="title"/>
          </p:nvPr>
        </p:nvSpPr>
        <p:spPr>
          <a:xfrm>
            <a:off x="419100" y="19050"/>
            <a:ext cx="7696200" cy="715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s"/>
              <a:t>Approach in Achieving Project Goals</a:t>
            </a:r>
            <a:endParaRPr/>
          </a:p>
        </p:txBody>
      </p:sp>
      <p:pic>
        <p:nvPicPr>
          <p:cNvPr id="358" name="Google Shape;358;gfe3a0fca5a_1_138"/>
          <p:cNvPicPr preferRelativeResize="0"/>
          <p:nvPr/>
        </p:nvPicPr>
        <p:blipFill>
          <a:blip r:embed="rId3">
            <a:alphaModFix/>
          </a:blip>
          <a:stretch>
            <a:fillRect/>
          </a:stretch>
        </p:blipFill>
        <p:spPr>
          <a:xfrm>
            <a:off x="7079325" y="3317125"/>
            <a:ext cx="1708948" cy="1688050"/>
          </a:xfrm>
          <a:prstGeom prst="rect">
            <a:avLst/>
          </a:prstGeom>
          <a:noFill/>
          <a:ln>
            <a:noFill/>
          </a:ln>
        </p:spPr>
      </p:pic>
      <p:sp>
        <p:nvSpPr>
          <p:cNvPr id="359" name="Google Shape;359;gfe3a0fca5a_1_138"/>
          <p:cNvSpPr txBox="1"/>
          <p:nvPr>
            <p:ph idx="1" type="body"/>
          </p:nvPr>
        </p:nvSpPr>
        <p:spPr>
          <a:xfrm>
            <a:off x="3315750" y="1239250"/>
            <a:ext cx="1902900" cy="3615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1200"/>
              </a:spcAft>
              <a:buNone/>
            </a:pPr>
            <a:r>
              <a:rPr lang="es" sz="1200">
                <a:solidFill>
                  <a:schemeClr val="dk1"/>
                </a:solidFill>
              </a:rPr>
              <a:t>Execute</a:t>
            </a:r>
            <a:r>
              <a:rPr lang="es" sz="1200"/>
              <a:t> </a:t>
            </a:r>
            <a:endParaRPr sz="1200"/>
          </a:p>
        </p:txBody>
      </p:sp>
      <p:sp>
        <p:nvSpPr>
          <p:cNvPr id="360" name="Google Shape;360;gfe3a0fca5a_1_138"/>
          <p:cNvSpPr txBox="1"/>
          <p:nvPr>
            <p:ph idx="1" type="body"/>
          </p:nvPr>
        </p:nvSpPr>
        <p:spPr>
          <a:xfrm>
            <a:off x="1930675" y="1185250"/>
            <a:ext cx="629100" cy="361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1200"/>
              </a:spcAft>
              <a:buNone/>
            </a:pPr>
            <a:r>
              <a:rPr lang="es" sz="1200">
                <a:solidFill>
                  <a:schemeClr val="dk1"/>
                </a:solidFill>
              </a:rPr>
              <a:t>Plan</a:t>
            </a:r>
            <a:r>
              <a:rPr lang="es"/>
              <a:t> </a:t>
            </a:r>
            <a:endParaRPr/>
          </a:p>
        </p:txBody>
      </p:sp>
      <p:sp>
        <p:nvSpPr>
          <p:cNvPr id="361" name="Google Shape;361;gfe3a0fca5a_1_138"/>
          <p:cNvSpPr txBox="1"/>
          <p:nvPr>
            <p:ph idx="1" type="body"/>
          </p:nvPr>
        </p:nvSpPr>
        <p:spPr>
          <a:xfrm>
            <a:off x="4199850" y="1222600"/>
            <a:ext cx="2088900" cy="5880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1200"/>
              </a:spcAft>
              <a:buNone/>
            </a:pPr>
            <a:r>
              <a:rPr lang="es" sz="1200">
                <a:solidFill>
                  <a:schemeClr val="dk1"/>
                </a:solidFill>
              </a:rPr>
              <a:t>Meet / Collaborate </a:t>
            </a:r>
            <a:r>
              <a:rPr lang="es" sz="1200"/>
              <a:t> </a:t>
            </a:r>
            <a:endParaRPr sz="1200"/>
          </a:p>
        </p:txBody>
      </p:sp>
      <p:sp>
        <p:nvSpPr>
          <p:cNvPr id="362" name="Google Shape;362;gfe3a0fca5a_1_138"/>
          <p:cNvSpPr txBox="1"/>
          <p:nvPr>
            <p:ph idx="1" type="body"/>
          </p:nvPr>
        </p:nvSpPr>
        <p:spPr>
          <a:xfrm>
            <a:off x="5709675" y="1261450"/>
            <a:ext cx="1265100" cy="5880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1200"/>
              </a:spcAft>
              <a:buNone/>
            </a:pPr>
            <a:r>
              <a:rPr lang="es" sz="1200">
                <a:solidFill>
                  <a:schemeClr val="dk1"/>
                </a:solidFill>
              </a:rPr>
              <a:t>Adjust </a:t>
            </a:r>
            <a:r>
              <a:rPr lang="es" sz="1200"/>
              <a:t> </a:t>
            </a:r>
            <a:endParaRPr sz="1200"/>
          </a:p>
        </p:txBody>
      </p:sp>
      <p:pic>
        <p:nvPicPr>
          <p:cNvPr id="363" name="Google Shape;363;gfe3a0fca5a_1_138"/>
          <p:cNvPicPr preferRelativeResize="0"/>
          <p:nvPr/>
        </p:nvPicPr>
        <p:blipFill>
          <a:blip r:embed="rId4">
            <a:alphaModFix/>
          </a:blip>
          <a:stretch>
            <a:fillRect/>
          </a:stretch>
        </p:blipFill>
        <p:spPr>
          <a:xfrm>
            <a:off x="5170448" y="830003"/>
            <a:ext cx="262425" cy="267300"/>
          </a:xfrm>
          <a:prstGeom prst="rect">
            <a:avLst/>
          </a:prstGeom>
          <a:noFill/>
          <a:ln>
            <a:noFill/>
          </a:ln>
        </p:spPr>
      </p:pic>
      <p:pic>
        <p:nvPicPr>
          <p:cNvPr id="364" name="Google Shape;364;gfe3a0fca5a_1_138"/>
          <p:cNvPicPr preferRelativeResize="0"/>
          <p:nvPr/>
        </p:nvPicPr>
        <p:blipFill>
          <a:blip r:embed="rId5">
            <a:alphaModFix/>
          </a:blip>
          <a:stretch>
            <a:fillRect/>
          </a:stretch>
        </p:blipFill>
        <p:spPr>
          <a:xfrm>
            <a:off x="2117475" y="848675"/>
            <a:ext cx="271973" cy="267300"/>
          </a:xfrm>
          <a:prstGeom prst="rect">
            <a:avLst/>
          </a:prstGeom>
          <a:noFill/>
          <a:ln>
            <a:noFill/>
          </a:ln>
        </p:spPr>
      </p:pic>
      <p:pic>
        <p:nvPicPr>
          <p:cNvPr id="365" name="Google Shape;365;gfe3a0fca5a_1_138"/>
          <p:cNvPicPr preferRelativeResize="0"/>
          <p:nvPr/>
        </p:nvPicPr>
        <p:blipFill>
          <a:blip r:embed="rId6">
            <a:alphaModFix/>
          </a:blip>
          <a:stretch>
            <a:fillRect/>
          </a:stretch>
        </p:blipFill>
        <p:spPr>
          <a:xfrm>
            <a:off x="2908575" y="843999"/>
            <a:ext cx="271975" cy="271975"/>
          </a:xfrm>
          <a:prstGeom prst="rect">
            <a:avLst/>
          </a:prstGeom>
          <a:noFill/>
          <a:ln>
            <a:noFill/>
          </a:ln>
        </p:spPr>
      </p:pic>
      <p:pic>
        <p:nvPicPr>
          <p:cNvPr id="366" name="Google Shape;366;gfe3a0fca5a_1_138"/>
          <p:cNvPicPr preferRelativeResize="0"/>
          <p:nvPr/>
        </p:nvPicPr>
        <p:blipFill>
          <a:blip r:embed="rId7">
            <a:alphaModFix/>
          </a:blip>
          <a:stretch>
            <a:fillRect/>
          </a:stretch>
        </p:blipFill>
        <p:spPr>
          <a:xfrm>
            <a:off x="4004475" y="848675"/>
            <a:ext cx="271975" cy="267298"/>
          </a:xfrm>
          <a:prstGeom prst="rect">
            <a:avLst/>
          </a:prstGeom>
          <a:noFill/>
          <a:ln>
            <a:noFill/>
          </a:ln>
        </p:spPr>
      </p:pic>
      <p:pic>
        <p:nvPicPr>
          <p:cNvPr id="367" name="Google Shape;367;gfe3a0fca5a_1_138"/>
          <p:cNvPicPr preferRelativeResize="0"/>
          <p:nvPr/>
        </p:nvPicPr>
        <p:blipFill>
          <a:blip r:embed="rId8">
            <a:alphaModFix/>
          </a:blip>
          <a:stretch>
            <a:fillRect/>
          </a:stretch>
        </p:blipFill>
        <p:spPr>
          <a:xfrm>
            <a:off x="6349298" y="741075"/>
            <a:ext cx="367800" cy="361471"/>
          </a:xfrm>
          <a:prstGeom prst="rect">
            <a:avLst/>
          </a:prstGeom>
          <a:noFill/>
          <a:ln>
            <a:noFill/>
          </a:ln>
        </p:spPr>
      </p:pic>
      <p:sp>
        <p:nvSpPr>
          <p:cNvPr id="368" name="Google Shape;368;gfe3a0fca5a_1_138"/>
          <p:cNvSpPr txBox="1"/>
          <p:nvPr>
            <p:ph idx="1" type="body"/>
          </p:nvPr>
        </p:nvSpPr>
        <p:spPr>
          <a:xfrm>
            <a:off x="6856125" y="1261450"/>
            <a:ext cx="1902900" cy="5880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1200"/>
              </a:spcAft>
              <a:buNone/>
            </a:pPr>
            <a:r>
              <a:rPr lang="es" sz="1200">
                <a:solidFill>
                  <a:schemeClr val="dk1"/>
                </a:solidFill>
              </a:rPr>
              <a:t>Finalize </a:t>
            </a:r>
            <a:r>
              <a:rPr lang="es" sz="1200"/>
              <a:t> </a:t>
            </a:r>
            <a:endParaRPr sz="1200"/>
          </a:p>
        </p:txBody>
      </p:sp>
      <p:pic>
        <p:nvPicPr>
          <p:cNvPr id="369" name="Google Shape;369;gfe3a0fca5a_1_138"/>
          <p:cNvPicPr preferRelativeResize="0"/>
          <p:nvPr/>
        </p:nvPicPr>
        <p:blipFill>
          <a:blip r:embed="rId9">
            <a:alphaModFix/>
          </a:blip>
          <a:stretch>
            <a:fillRect/>
          </a:stretch>
        </p:blipFill>
        <p:spPr>
          <a:xfrm>
            <a:off x="7471647" y="800050"/>
            <a:ext cx="351425" cy="327202"/>
          </a:xfrm>
          <a:prstGeom prst="rect">
            <a:avLst/>
          </a:prstGeom>
          <a:noFill/>
          <a:ln>
            <a:noFill/>
          </a:ln>
        </p:spPr>
      </p:pic>
      <p:sp>
        <p:nvSpPr>
          <p:cNvPr id="370" name="Google Shape;370;gfe3a0fca5a_1_138"/>
          <p:cNvSpPr txBox="1"/>
          <p:nvPr>
            <p:ph idx="1" type="body"/>
          </p:nvPr>
        </p:nvSpPr>
        <p:spPr>
          <a:xfrm>
            <a:off x="2785350" y="1217925"/>
            <a:ext cx="850800" cy="361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1200"/>
              </a:spcAft>
              <a:buSzPts val="688"/>
              <a:buNone/>
            </a:pPr>
            <a:r>
              <a:rPr lang="es" sz="1200">
                <a:solidFill>
                  <a:schemeClr val="dk1"/>
                </a:solidFill>
              </a:rPr>
              <a:t>Allocate</a:t>
            </a:r>
            <a:r>
              <a:rPr lang="es" sz="1200"/>
              <a:t> </a:t>
            </a:r>
            <a:endParaRPr sz="1200"/>
          </a:p>
        </p:txBody>
      </p:sp>
      <p:sp>
        <p:nvSpPr>
          <p:cNvPr id="371" name="Google Shape;371;gfe3a0fca5a_1_138"/>
          <p:cNvSpPr txBox="1"/>
          <p:nvPr>
            <p:ph idx="1" type="body"/>
          </p:nvPr>
        </p:nvSpPr>
        <p:spPr>
          <a:xfrm>
            <a:off x="1994100" y="1820675"/>
            <a:ext cx="6380400" cy="1255200"/>
          </a:xfrm>
          <a:prstGeom prst="rect">
            <a:avLst/>
          </a:prstGeom>
          <a:noFill/>
          <a:ln>
            <a:noFill/>
          </a:ln>
        </p:spPr>
        <p:txBody>
          <a:bodyPr anchorCtr="0" anchor="t" bIns="45700" lIns="91425" spcFirstLastPara="1" rIns="91425" wrap="square" tIns="45700">
            <a:normAutofit/>
          </a:bodyPr>
          <a:lstStyle/>
          <a:p>
            <a:pPr indent="-336550" lvl="0" marL="457200" rtl="0" algn="l">
              <a:lnSpc>
                <a:spcPct val="90000"/>
              </a:lnSpc>
              <a:spcBef>
                <a:spcPts val="0"/>
              </a:spcBef>
              <a:spcAft>
                <a:spcPts val="0"/>
              </a:spcAft>
              <a:buClr>
                <a:schemeClr val="dk1"/>
              </a:buClr>
              <a:buSzPts val="1700"/>
              <a:buChar char="❖"/>
            </a:pPr>
            <a:r>
              <a:rPr lang="es" sz="1700">
                <a:solidFill>
                  <a:schemeClr val="dk1"/>
                </a:solidFill>
              </a:rPr>
              <a:t>We used the '.plot(kind=box)' module in pandas to display box plots of each of the funds.</a:t>
            </a:r>
            <a:endParaRPr/>
          </a:p>
        </p:txBody>
      </p:sp>
      <p:pic>
        <p:nvPicPr>
          <p:cNvPr id="372" name="Google Shape;372;gfe3a0fca5a_1_138"/>
          <p:cNvPicPr preferRelativeResize="0"/>
          <p:nvPr/>
        </p:nvPicPr>
        <p:blipFill>
          <a:blip r:embed="rId10">
            <a:alphaModFix/>
          </a:blip>
          <a:stretch>
            <a:fillRect/>
          </a:stretch>
        </p:blipFill>
        <p:spPr>
          <a:xfrm>
            <a:off x="152400" y="2553325"/>
            <a:ext cx="3073800" cy="2437775"/>
          </a:xfrm>
          <a:prstGeom prst="rect">
            <a:avLst/>
          </a:prstGeom>
          <a:noFill/>
          <a:ln>
            <a:noFill/>
          </a:ln>
        </p:spPr>
      </p:pic>
      <p:pic>
        <p:nvPicPr>
          <p:cNvPr id="373" name="Google Shape;373;gfe3a0fca5a_1_138"/>
          <p:cNvPicPr preferRelativeResize="0"/>
          <p:nvPr/>
        </p:nvPicPr>
        <p:blipFill>
          <a:blip r:embed="rId11">
            <a:alphaModFix/>
          </a:blip>
          <a:stretch>
            <a:fillRect/>
          </a:stretch>
        </p:blipFill>
        <p:spPr>
          <a:xfrm>
            <a:off x="3782325" y="2553325"/>
            <a:ext cx="3073800" cy="2437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cxnSp>
        <p:nvCxnSpPr>
          <p:cNvPr id="378" name="Google Shape;378;gfe3a0fd19d_2_59"/>
          <p:cNvCxnSpPr>
            <a:endCxn id="379" idx="2"/>
          </p:cNvCxnSpPr>
          <p:nvPr/>
        </p:nvCxnSpPr>
        <p:spPr>
          <a:xfrm flipH="1" rot="10800000">
            <a:off x="520200" y="734550"/>
            <a:ext cx="3747000" cy="7500"/>
          </a:xfrm>
          <a:prstGeom prst="straightConnector1">
            <a:avLst/>
          </a:prstGeom>
          <a:noFill/>
          <a:ln cap="flat" cmpd="sng" w="19050">
            <a:solidFill>
              <a:schemeClr val="accent1"/>
            </a:solidFill>
            <a:prstDash val="solid"/>
            <a:miter lim="800000"/>
            <a:headEnd len="sm" w="sm" type="none"/>
            <a:tailEnd len="sm" w="sm" type="none"/>
          </a:ln>
        </p:spPr>
      </p:cxnSp>
      <p:sp>
        <p:nvSpPr>
          <p:cNvPr id="379" name="Google Shape;379;gfe3a0fd19d_2_59"/>
          <p:cNvSpPr txBox="1"/>
          <p:nvPr>
            <p:ph type="title"/>
          </p:nvPr>
        </p:nvSpPr>
        <p:spPr>
          <a:xfrm>
            <a:off x="419100" y="19050"/>
            <a:ext cx="7696200" cy="715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s"/>
              <a:t>Approach in Achieving Project Goals</a:t>
            </a:r>
            <a:endParaRPr/>
          </a:p>
        </p:txBody>
      </p:sp>
      <p:pic>
        <p:nvPicPr>
          <p:cNvPr id="380" name="Google Shape;380;gfe3a0fd19d_2_59"/>
          <p:cNvPicPr preferRelativeResize="0"/>
          <p:nvPr/>
        </p:nvPicPr>
        <p:blipFill>
          <a:blip r:embed="rId3">
            <a:alphaModFix/>
          </a:blip>
          <a:stretch>
            <a:fillRect/>
          </a:stretch>
        </p:blipFill>
        <p:spPr>
          <a:xfrm>
            <a:off x="7257325" y="3317125"/>
            <a:ext cx="1708948" cy="1688050"/>
          </a:xfrm>
          <a:prstGeom prst="rect">
            <a:avLst/>
          </a:prstGeom>
          <a:noFill/>
          <a:ln>
            <a:noFill/>
          </a:ln>
        </p:spPr>
      </p:pic>
      <p:sp>
        <p:nvSpPr>
          <p:cNvPr id="381" name="Google Shape;381;gfe3a0fd19d_2_59"/>
          <p:cNvSpPr txBox="1"/>
          <p:nvPr>
            <p:ph idx="1" type="body"/>
          </p:nvPr>
        </p:nvSpPr>
        <p:spPr>
          <a:xfrm>
            <a:off x="3315750" y="1239250"/>
            <a:ext cx="1902900" cy="3615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1200"/>
              </a:spcAft>
              <a:buNone/>
            </a:pPr>
            <a:r>
              <a:rPr lang="es" sz="1200">
                <a:solidFill>
                  <a:schemeClr val="dk1"/>
                </a:solidFill>
              </a:rPr>
              <a:t>Execute</a:t>
            </a:r>
            <a:r>
              <a:rPr lang="es" sz="1200"/>
              <a:t> </a:t>
            </a:r>
            <a:endParaRPr sz="1200"/>
          </a:p>
        </p:txBody>
      </p:sp>
      <p:sp>
        <p:nvSpPr>
          <p:cNvPr id="382" name="Google Shape;382;gfe3a0fd19d_2_59"/>
          <p:cNvSpPr txBox="1"/>
          <p:nvPr>
            <p:ph idx="1" type="body"/>
          </p:nvPr>
        </p:nvSpPr>
        <p:spPr>
          <a:xfrm>
            <a:off x="1930675" y="1185250"/>
            <a:ext cx="629100" cy="361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1200"/>
              </a:spcAft>
              <a:buNone/>
            </a:pPr>
            <a:r>
              <a:rPr lang="es" sz="1200">
                <a:solidFill>
                  <a:schemeClr val="dk1"/>
                </a:solidFill>
              </a:rPr>
              <a:t>Plan</a:t>
            </a:r>
            <a:r>
              <a:rPr lang="es"/>
              <a:t> </a:t>
            </a:r>
            <a:endParaRPr/>
          </a:p>
        </p:txBody>
      </p:sp>
      <p:sp>
        <p:nvSpPr>
          <p:cNvPr id="383" name="Google Shape;383;gfe3a0fd19d_2_59"/>
          <p:cNvSpPr txBox="1"/>
          <p:nvPr>
            <p:ph idx="1" type="body"/>
          </p:nvPr>
        </p:nvSpPr>
        <p:spPr>
          <a:xfrm>
            <a:off x="4199850" y="1222600"/>
            <a:ext cx="2088900" cy="5880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1200"/>
              </a:spcAft>
              <a:buNone/>
            </a:pPr>
            <a:r>
              <a:rPr lang="es" sz="1200">
                <a:solidFill>
                  <a:schemeClr val="dk1"/>
                </a:solidFill>
              </a:rPr>
              <a:t>Meet / Collaborate </a:t>
            </a:r>
            <a:r>
              <a:rPr lang="es" sz="1200"/>
              <a:t> </a:t>
            </a:r>
            <a:endParaRPr sz="1200"/>
          </a:p>
        </p:txBody>
      </p:sp>
      <p:sp>
        <p:nvSpPr>
          <p:cNvPr id="384" name="Google Shape;384;gfe3a0fd19d_2_59"/>
          <p:cNvSpPr txBox="1"/>
          <p:nvPr>
            <p:ph idx="1" type="body"/>
          </p:nvPr>
        </p:nvSpPr>
        <p:spPr>
          <a:xfrm>
            <a:off x="5709675" y="1261450"/>
            <a:ext cx="1265100" cy="5880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1200"/>
              </a:spcAft>
              <a:buNone/>
            </a:pPr>
            <a:r>
              <a:rPr lang="es" sz="1200">
                <a:solidFill>
                  <a:schemeClr val="dk1"/>
                </a:solidFill>
              </a:rPr>
              <a:t>Adjust </a:t>
            </a:r>
            <a:r>
              <a:rPr lang="es" sz="1200"/>
              <a:t> </a:t>
            </a:r>
            <a:endParaRPr sz="1200"/>
          </a:p>
        </p:txBody>
      </p:sp>
      <p:pic>
        <p:nvPicPr>
          <p:cNvPr id="385" name="Google Shape;385;gfe3a0fd19d_2_59"/>
          <p:cNvPicPr preferRelativeResize="0"/>
          <p:nvPr/>
        </p:nvPicPr>
        <p:blipFill>
          <a:blip r:embed="rId4">
            <a:alphaModFix/>
          </a:blip>
          <a:stretch>
            <a:fillRect/>
          </a:stretch>
        </p:blipFill>
        <p:spPr>
          <a:xfrm>
            <a:off x="5170448" y="830003"/>
            <a:ext cx="262425" cy="267300"/>
          </a:xfrm>
          <a:prstGeom prst="rect">
            <a:avLst/>
          </a:prstGeom>
          <a:noFill/>
          <a:ln>
            <a:noFill/>
          </a:ln>
        </p:spPr>
      </p:pic>
      <p:pic>
        <p:nvPicPr>
          <p:cNvPr id="386" name="Google Shape;386;gfe3a0fd19d_2_59"/>
          <p:cNvPicPr preferRelativeResize="0"/>
          <p:nvPr/>
        </p:nvPicPr>
        <p:blipFill>
          <a:blip r:embed="rId5">
            <a:alphaModFix/>
          </a:blip>
          <a:stretch>
            <a:fillRect/>
          </a:stretch>
        </p:blipFill>
        <p:spPr>
          <a:xfrm>
            <a:off x="2117475" y="848675"/>
            <a:ext cx="271973" cy="267300"/>
          </a:xfrm>
          <a:prstGeom prst="rect">
            <a:avLst/>
          </a:prstGeom>
          <a:noFill/>
          <a:ln>
            <a:noFill/>
          </a:ln>
        </p:spPr>
      </p:pic>
      <p:pic>
        <p:nvPicPr>
          <p:cNvPr id="387" name="Google Shape;387;gfe3a0fd19d_2_59"/>
          <p:cNvPicPr preferRelativeResize="0"/>
          <p:nvPr/>
        </p:nvPicPr>
        <p:blipFill>
          <a:blip r:embed="rId6">
            <a:alphaModFix/>
          </a:blip>
          <a:stretch>
            <a:fillRect/>
          </a:stretch>
        </p:blipFill>
        <p:spPr>
          <a:xfrm>
            <a:off x="2908575" y="843999"/>
            <a:ext cx="271975" cy="271975"/>
          </a:xfrm>
          <a:prstGeom prst="rect">
            <a:avLst/>
          </a:prstGeom>
          <a:noFill/>
          <a:ln>
            <a:noFill/>
          </a:ln>
        </p:spPr>
      </p:pic>
      <p:pic>
        <p:nvPicPr>
          <p:cNvPr id="388" name="Google Shape;388;gfe3a0fd19d_2_59"/>
          <p:cNvPicPr preferRelativeResize="0"/>
          <p:nvPr/>
        </p:nvPicPr>
        <p:blipFill>
          <a:blip r:embed="rId7">
            <a:alphaModFix/>
          </a:blip>
          <a:stretch>
            <a:fillRect/>
          </a:stretch>
        </p:blipFill>
        <p:spPr>
          <a:xfrm>
            <a:off x="4004475" y="848675"/>
            <a:ext cx="271975" cy="267298"/>
          </a:xfrm>
          <a:prstGeom prst="rect">
            <a:avLst/>
          </a:prstGeom>
          <a:noFill/>
          <a:ln>
            <a:noFill/>
          </a:ln>
        </p:spPr>
      </p:pic>
      <p:pic>
        <p:nvPicPr>
          <p:cNvPr id="389" name="Google Shape;389;gfe3a0fd19d_2_59"/>
          <p:cNvPicPr preferRelativeResize="0"/>
          <p:nvPr/>
        </p:nvPicPr>
        <p:blipFill>
          <a:blip r:embed="rId8">
            <a:alphaModFix/>
          </a:blip>
          <a:stretch>
            <a:fillRect/>
          </a:stretch>
        </p:blipFill>
        <p:spPr>
          <a:xfrm>
            <a:off x="6349298" y="741075"/>
            <a:ext cx="367800" cy="361471"/>
          </a:xfrm>
          <a:prstGeom prst="rect">
            <a:avLst/>
          </a:prstGeom>
          <a:noFill/>
          <a:ln>
            <a:noFill/>
          </a:ln>
        </p:spPr>
      </p:pic>
      <p:sp>
        <p:nvSpPr>
          <p:cNvPr id="390" name="Google Shape;390;gfe3a0fd19d_2_59"/>
          <p:cNvSpPr txBox="1"/>
          <p:nvPr>
            <p:ph idx="1" type="body"/>
          </p:nvPr>
        </p:nvSpPr>
        <p:spPr>
          <a:xfrm>
            <a:off x="6856125" y="1261450"/>
            <a:ext cx="1902900" cy="5880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1200"/>
              </a:spcAft>
              <a:buNone/>
            </a:pPr>
            <a:r>
              <a:rPr lang="es" sz="1200">
                <a:solidFill>
                  <a:schemeClr val="dk1"/>
                </a:solidFill>
              </a:rPr>
              <a:t>Finalize </a:t>
            </a:r>
            <a:r>
              <a:rPr lang="es" sz="1200"/>
              <a:t> </a:t>
            </a:r>
            <a:endParaRPr sz="1200"/>
          </a:p>
        </p:txBody>
      </p:sp>
      <p:pic>
        <p:nvPicPr>
          <p:cNvPr id="391" name="Google Shape;391;gfe3a0fd19d_2_59"/>
          <p:cNvPicPr preferRelativeResize="0"/>
          <p:nvPr/>
        </p:nvPicPr>
        <p:blipFill>
          <a:blip r:embed="rId9">
            <a:alphaModFix/>
          </a:blip>
          <a:stretch>
            <a:fillRect/>
          </a:stretch>
        </p:blipFill>
        <p:spPr>
          <a:xfrm>
            <a:off x="7471647" y="800050"/>
            <a:ext cx="351425" cy="327202"/>
          </a:xfrm>
          <a:prstGeom prst="rect">
            <a:avLst/>
          </a:prstGeom>
          <a:noFill/>
          <a:ln>
            <a:noFill/>
          </a:ln>
        </p:spPr>
      </p:pic>
      <p:sp>
        <p:nvSpPr>
          <p:cNvPr id="392" name="Google Shape;392;gfe3a0fd19d_2_59"/>
          <p:cNvSpPr txBox="1"/>
          <p:nvPr>
            <p:ph idx="1" type="body"/>
          </p:nvPr>
        </p:nvSpPr>
        <p:spPr>
          <a:xfrm>
            <a:off x="2785350" y="1217925"/>
            <a:ext cx="850800" cy="361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1200"/>
              </a:spcAft>
              <a:buSzPts val="688"/>
              <a:buNone/>
            </a:pPr>
            <a:r>
              <a:rPr lang="es" sz="1200">
                <a:solidFill>
                  <a:schemeClr val="dk1"/>
                </a:solidFill>
              </a:rPr>
              <a:t>Allocate</a:t>
            </a:r>
            <a:r>
              <a:rPr lang="es" sz="1200"/>
              <a:t> </a:t>
            </a:r>
            <a:endParaRPr sz="1200"/>
          </a:p>
        </p:txBody>
      </p:sp>
      <p:sp>
        <p:nvSpPr>
          <p:cNvPr id="393" name="Google Shape;393;gfe3a0fd19d_2_59"/>
          <p:cNvSpPr txBox="1"/>
          <p:nvPr>
            <p:ph idx="1" type="body"/>
          </p:nvPr>
        </p:nvSpPr>
        <p:spPr>
          <a:xfrm>
            <a:off x="1994100" y="1820675"/>
            <a:ext cx="6380400" cy="1255200"/>
          </a:xfrm>
          <a:prstGeom prst="rect">
            <a:avLst/>
          </a:prstGeom>
          <a:noFill/>
          <a:ln>
            <a:noFill/>
          </a:ln>
        </p:spPr>
        <p:txBody>
          <a:bodyPr anchorCtr="0" anchor="t" bIns="45700" lIns="91425" spcFirstLastPara="1" rIns="91425" wrap="square" tIns="45700">
            <a:normAutofit/>
          </a:bodyPr>
          <a:lstStyle/>
          <a:p>
            <a:pPr indent="-336550" lvl="0" marL="457200" rtl="0" algn="l">
              <a:lnSpc>
                <a:spcPct val="90000"/>
              </a:lnSpc>
              <a:spcBef>
                <a:spcPts val="0"/>
              </a:spcBef>
              <a:spcAft>
                <a:spcPts val="0"/>
              </a:spcAft>
              <a:buClr>
                <a:schemeClr val="dk1"/>
              </a:buClr>
              <a:buSzPts val="1700"/>
              <a:buChar char="❖"/>
            </a:pPr>
            <a:r>
              <a:rPr lang="es" sz="1700">
                <a:solidFill>
                  <a:schemeClr val="dk1"/>
                </a:solidFill>
              </a:rPr>
              <a:t>We used </a:t>
            </a:r>
            <a:r>
              <a:rPr lang="es" sz="1700">
                <a:solidFill>
                  <a:schemeClr val="dk1"/>
                </a:solidFill>
              </a:rPr>
              <a:t>the '.plot(kind="hist")' module in pandas to display a histogram of the funds.</a:t>
            </a:r>
            <a:endParaRPr/>
          </a:p>
        </p:txBody>
      </p:sp>
      <p:pic>
        <p:nvPicPr>
          <p:cNvPr id="394" name="Google Shape;394;gfe3a0fd19d_2_59"/>
          <p:cNvPicPr preferRelativeResize="0"/>
          <p:nvPr/>
        </p:nvPicPr>
        <p:blipFill>
          <a:blip r:embed="rId10">
            <a:alphaModFix/>
          </a:blip>
          <a:stretch>
            <a:fillRect/>
          </a:stretch>
        </p:blipFill>
        <p:spPr>
          <a:xfrm>
            <a:off x="118275" y="2746147"/>
            <a:ext cx="3517875" cy="2259028"/>
          </a:xfrm>
          <a:prstGeom prst="rect">
            <a:avLst/>
          </a:prstGeom>
          <a:noFill/>
          <a:ln>
            <a:noFill/>
          </a:ln>
        </p:spPr>
      </p:pic>
      <p:pic>
        <p:nvPicPr>
          <p:cNvPr id="395" name="Google Shape;395;gfe3a0fd19d_2_59"/>
          <p:cNvPicPr preferRelativeResize="0"/>
          <p:nvPr/>
        </p:nvPicPr>
        <p:blipFill>
          <a:blip r:embed="rId11">
            <a:alphaModFix/>
          </a:blip>
          <a:stretch>
            <a:fillRect/>
          </a:stretch>
        </p:blipFill>
        <p:spPr>
          <a:xfrm>
            <a:off x="3687800" y="2746150"/>
            <a:ext cx="3517875" cy="2259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cxnSp>
        <p:nvCxnSpPr>
          <p:cNvPr id="400" name="Google Shape;400;gfe3a0fd19d_2_38"/>
          <p:cNvCxnSpPr>
            <a:endCxn id="401" idx="2"/>
          </p:cNvCxnSpPr>
          <p:nvPr/>
        </p:nvCxnSpPr>
        <p:spPr>
          <a:xfrm flipH="1" rot="10800000">
            <a:off x="520200" y="734550"/>
            <a:ext cx="3747000" cy="7500"/>
          </a:xfrm>
          <a:prstGeom prst="straightConnector1">
            <a:avLst/>
          </a:prstGeom>
          <a:noFill/>
          <a:ln cap="flat" cmpd="sng" w="19050">
            <a:solidFill>
              <a:schemeClr val="accent1"/>
            </a:solidFill>
            <a:prstDash val="solid"/>
            <a:miter lim="800000"/>
            <a:headEnd len="sm" w="sm" type="none"/>
            <a:tailEnd len="sm" w="sm" type="none"/>
          </a:ln>
        </p:spPr>
      </p:cxnSp>
      <p:sp>
        <p:nvSpPr>
          <p:cNvPr id="401" name="Google Shape;401;gfe3a0fd19d_2_38"/>
          <p:cNvSpPr txBox="1"/>
          <p:nvPr>
            <p:ph type="title"/>
          </p:nvPr>
        </p:nvSpPr>
        <p:spPr>
          <a:xfrm>
            <a:off x="419100" y="19050"/>
            <a:ext cx="7696200" cy="715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s"/>
              <a:t>Approach in Achieving Project Goals</a:t>
            </a:r>
            <a:endParaRPr/>
          </a:p>
        </p:txBody>
      </p:sp>
      <p:sp>
        <p:nvSpPr>
          <p:cNvPr id="402" name="Google Shape;402;gfe3a0fd19d_2_38"/>
          <p:cNvSpPr txBox="1"/>
          <p:nvPr>
            <p:ph idx="1" type="body"/>
          </p:nvPr>
        </p:nvSpPr>
        <p:spPr>
          <a:xfrm>
            <a:off x="3315750" y="1239250"/>
            <a:ext cx="1902900" cy="3615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1200"/>
              </a:spcAft>
              <a:buNone/>
            </a:pPr>
            <a:r>
              <a:rPr lang="es" sz="1200">
                <a:solidFill>
                  <a:schemeClr val="dk1"/>
                </a:solidFill>
              </a:rPr>
              <a:t>Execute</a:t>
            </a:r>
            <a:r>
              <a:rPr lang="es" sz="1200"/>
              <a:t> </a:t>
            </a:r>
            <a:endParaRPr sz="1200"/>
          </a:p>
        </p:txBody>
      </p:sp>
      <p:sp>
        <p:nvSpPr>
          <p:cNvPr id="403" name="Google Shape;403;gfe3a0fd19d_2_38"/>
          <p:cNvSpPr txBox="1"/>
          <p:nvPr>
            <p:ph idx="1" type="body"/>
          </p:nvPr>
        </p:nvSpPr>
        <p:spPr>
          <a:xfrm>
            <a:off x="1930675" y="1185250"/>
            <a:ext cx="629100" cy="361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1200"/>
              </a:spcAft>
              <a:buNone/>
            </a:pPr>
            <a:r>
              <a:rPr lang="es" sz="1200">
                <a:solidFill>
                  <a:schemeClr val="dk1"/>
                </a:solidFill>
              </a:rPr>
              <a:t>Plan</a:t>
            </a:r>
            <a:r>
              <a:rPr lang="es"/>
              <a:t> </a:t>
            </a:r>
            <a:endParaRPr/>
          </a:p>
        </p:txBody>
      </p:sp>
      <p:sp>
        <p:nvSpPr>
          <p:cNvPr id="404" name="Google Shape;404;gfe3a0fd19d_2_38"/>
          <p:cNvSpPr txBox="1"/>
          <p:nvPr>
            <p:ph idx="1" type="body"/>
          </p:nvPr>
        </p:nvSpPr>
        <p:spPr>
          <a:xfrm>
            <a:off x="4199850" y="1222600"/>
            <a:ext cx="2088900" cy="5880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1200"/>
              </a:spcAft>
              <a:buNone/>
            </a:pPr>
            <a:r>
              <a:rPr lang="es" sz="1200">
                <a:solidFill>
                  <a:schemeClr val="dk1"/>
                </a:solidFill>
              </a:rPr>
              <a:t>Meet / Collaborate </a:t>
            </a:r>
            <a:r>
              <a:rPr lang="es" sz="1200"/>
              <a:t> </a:t>
            </a:r>
            <a:endParaRPr sz="1200"/>
          </a:p>
        </p:txBody>
      </p:sp>
      <p:sp>
        <p:nvSpPr>
          <p:cNvPr id="405" name="Google Shape;405;gfe3a0fd19d_2_38"/>
          <p:cNvSpPr txBox="1"/>
          <p:nvPr>
            <p:ph idx="1" type="body"/>
          </p:nvPr>
        </p:nvSpPr>
        <p:spPr>
          <a:xfrm>
            <a:off x="5709675" y="1261450"/>
            <a:ext cx="1265100" cy="5880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1200"/>
              </a:spcAft>
              <a:buNone/>
            </a:pPr>
            <a:r>
              <a:rPr lang="es" sz="1200">
                <a:solidFill>
                  <a:schemeClr val="dk1"/>
                </a:solidFill>
              </a:rPr>
              <a:t>Adjust </a:t>
            </a:r>
            <a:r>
              <a:rPr lang="es" sz="1200"/>
              <a:t> </a:t>
            </a:r>
            <a:endParaRPr sz="1200"/>
          </a:p>
        </p:txBody>
      </p:sp>
      <p:pic>
        <p:nvPicPr>
          <p:cNvPr id="406" name="Google Shape;406;gfe3a0fd19d_2_38"/>
          <p:cNvPicPr preferRelativeResize="0"/>
          <p:nvPr/>
        </p:nvPicPr>
        <p:blipFill>
          <a:blip r:embed="rId3">
            <a:alphaModFix/>
          </a:blip>
          <a:stretch>
            <a:fillRect/>
          </a:stretch>
        </p:blipFill>
        <p:spPr>
          <a:xfrm>
            <a:off x="5170448" y="830003"/>
            <a:ext cx="262425" cy="267300"/>
          </a:xfrm>
          <a:prstGeom prst="rect">
            <a:avLst/>
          </a:prstGeom>
          <a:noFill/>
          <a:ln>
            <a:noFill/>
          </a:ln>
        </p:spPr>
      </p:pic>
      <p:pic>
        <p:nvPicPr>
          <p:cNvPr id="407" name="Google Shape;407;gfe3a0fd19d_2_38"/>
          <p:cNvPicPr preferRelativeResize="0"/>
          <p:nvPr/>
        </p:nvPicPr>
        <p:blipFill>
          <a:blip r:embed="rId4">
            <a:alphaModFix/>
          </a:blip>
          <a:stretch>
            <a:fillRect/>
          </a:stretch>
        </p:blipFill>
        <p:spPr>
          <a:xfrm>
            <a:off x="2117475" y="848675"/>
            <a:ext cx="271973" cy="267300"/>
          </a:xfrm>
          <a:prstGeom prst="rect">
            <a:avLst/>
          </a:prstGeom>
          <a:noFill/>
          <a:ln>
            <a:noFill/>
          </a:ln>
        </p:spPr>
      </p:pic>
      <p:pic>
        <p:nvPicPr>
          <p:cNvPr id="408" name="Google Shape;408;gfe3a0fd19d_2_38"/>
          <p:cNvPicPr preferRelativeResize="0"/>
          <p:nvPr/>
        </p:nvPicPr>
        <p:blipFill>
          <a:blip r:embed="rId5">
            <a:alphaModFix/>
          </a:blip>
          <a:stretch>
            <a:fillRect/>
          </a:stretch>
        </p:blipFill>
        <p:spPr>
          <a:xfrm>
            <a:off x="2908575" y="843999"/>
            <a:ext cx="271975" cy="271975"/>
          </a:xfrm>
          <a:prstGeom prst="rect">
            <a:avLst/>
          </a:prstGeom>
          <a:noFill/>
          <a:ln>
            <a:noFill/>
          </a:ln>
        </p:spPr>
      </p:pic>
      <p:pic>
        <p:nvPicPr>
          <p:cNvPr id="409" name="Google Shape;409;gfe3a0fd19d_2_38"/>
          <p:cNvPicPr preferRelativeResize="0"/>
          <p:nvPr/>
        </p:nvPicPr>
        <p:blipFill>
          <a:blip r:embed="rId6">
            <a:alphaModFix/>
          </a:blip>
          <a:stretch>
            <a:fillRect/>
          </a:stretch>
        </p:blipFill>
        <p:spPr>
          <a:xfrm>
            <a:off x="4004475" y="848675"/>
            <a:ext cx="271975" cy="267298"/>
          </a:xfrm>
          <a:prstGeom prst="rect">
            <a:avLst/>
          </a:prstGeom>
          <a:noFill/>
          <a:ln>
            <a:noFill/>
          </a:ln>
        </p:spPr>
      </p:pic>
      <p:pic>
        <p:nvPicPr>
          <p:cNvPr id="410" name="Google Shape;410;gfe3a0fd19d_2_38"/>
          <p:cNvPicPr preferRelativeResize="0"/>
          <p:nvPr/>
        </p:nvPicPr>
        <p:blipFill>
          <a:blip r:embed="rId7">
            <a:alphaModFix/>
          </a:blip>
          <a:stretch>
            <a:fillRect/>
          </a:stretch>
        </p:blipFill>
        <p:spPr>
          <a:xfrm>
            <a:off x="6349298" y="741075"/>
            <a:ext cx="367800" cy="361471"/>
          </a:xfrm>
          <a:prstGeom prst="rect">
            <a:avLst/>
          </a:prstGeom>
          <a:noFill/>
          <a:ln>
            <a:noFill/>
          </a:ln>
        </p:spPr>
      </p:pic>
      <p:sp>
        <p:nvSpPr>
          <p:cNvPr id="411" name="Google Shape;411;gfe3a0fd19d_2_38"/>
          <p:cNvSpPr txBox="1"/>
          <p:nvPr>
            <p:ph idx="1" type="body"/>
          </p:nvPr>
        </p:nvSpPr>
        <p:spPr>
          <a:xfrm>
            <a:off x="6856125" y="1261450"/>
            <a:ext cx="1902900" cy="5880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1200"/>
              </a:spcAft>
              <a:buNone/>
            </a:pPr>
            <a:r>
              <a:rPr lang="es" sz="1200">
                <a:solidFill>
                  <a:schemeClr val="dk1"/>
                </a:solidFill>
              </a:rPr>
              <a:t>Finalize </a:t>
            </a:r>
            <a:r>
              <a:rPr lang="es" sz="1200"/>
              <a:t> </a:t>
            </a:r>
            <a:endParaRPr sz="1200"/>
          </a:p>
        </p:txBody>
      </p:sp>
      <p:pic>
        <p:nvPicPr>
          <p:cNvPr id="412" name="Google Shape;412;gfe3a0fd19d_2_38"/>
          <p:cNvPicPr preferRelativeResize="0"/>
          <p:nvPr/>
        </p:nvPicPr>
        <p:blipFill>
          <a:blip r:embed="rId8">
            <a:alphaModFix/>
          </a:blip>
          <a:stretch>
            <a:fillRect/>
          </a:stretch>
        </p:blipFill>
        <p:spPr>
          <a:xfrm>
            <a:off x="7471647" y="800050"/>
            <a:ext cx="351425" cy="327202"/>
          </a:xfrm>
          <a:prstGeom prst="rect">
            <a:avLst/>
          </a:prstGeom>
          <a:noFill/>
          <a:ln>
            <a:noFill/>
          </a:ln>
        </p:spPr>
      </p:pic>
      <p:sp>
        <p:nvSpPr>
          <p:cNvPr id="413" name="Google Shape;413;gfe3a0fd19d_2_38"/>
          <p:cNvSpPr txBox="1"/>
          <p:nvPr>
            <p:ph idx="1" type="body"/>
          </p:nvPr>
        </p:nvSpPr>
        <p:spPr>
          <a:xfrm>
            <a:off x="2785350" y="1217925"/>
            <a:ext cx="850800" cy="361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1200"/>
              </a:spcAft>
              <a:buSzPts val="688"/>
              <a:buNone/>
            </a:pPr>
            <a:r>
              <a:rPr lang="es" sz="1200">
                <a:solidFill>
                  <a:schemeClr val="dk1"/>
                </a:solidFill>
              </a:rPr>
              <a:t>Allocate</a:t>
            </a:r>
            <a:r>
              <a:rPr lang="es" sz="1200"/>
              <a:t> </a:t>
            </a:r>
            <a:endParaRPr sz="1200"/>
          </a:p>
        </p:txBody>
      </p:sp>
      <p:sp>
        <p:nvSpPr>
          <p:cNvPr id="414" name="Google Shape;414;gfe3a0fd19d_2_38"/>
          <p:cNvSpPr txBox="1"/>
          <p:nvPr>
            <p:ph idx="1" type="body"/>
          </p:nvPr>
        </p:nvSpPr>
        <p:spPr>
          <a:xfrm>
            <a:off x="1984875" y="1724025"/>
            <a:ext cx="6380400" cy="1255200"/>
          </a:xfrm>
          <a:prstGeom prst="rect">
            <a:avLst/>
          </a:prstGeom>
          <a:noFill/>
          <a:ln>
            <a:noFill/>
          </a:ln>
        </p:spPr>
        <p:txBody>
          <a:bodyPr anchorCtr="0" anchor="t" bIns="45700" lIns="91425" spcFirstLastPara="1" rIns="91425" wrap="square" tIns="45700">
            <a:normAutofit/>
          </a:bodyPr>
          <a:lstStyle/>
          <a:p>
            <a:pPr indent="-336550" lvl="0" marL="457200" rtl="0" algn="l">
              <a:lnSpc>
                <a:spcPct val="90000"/>
              </a:lnSpc>
              <a:spcBef>
                <a:spcPts val="0"/>
              </a:spcBef>
              <a:spcAft>
                <a:spcPts val="0"/>
              </a:spcAft>
              <a:buClr>
                <a:schemeClr val="dk1"/>
              </a:buClr>
              <a:buSzPts val="1700"/>
              <a:buChar char="❖"/>
            </a:pPr>
            <a:r>
              <a:rPr lang="es" sz="1700">
                <a:solidFill>
                  <a:schemeClr val="dk1"/>
                </a:solidFill>
              </a:rPr>
              <a:t>We used </a:t>
            </a:r>
            <a:r>
              <a:rPr lang="es" sz="1700">
                <a:solidFill>
                  <a:schemeClr val="dk1"/>
                </a:solidFill>
              </a:rPr>
              <a:t>the '.plot.density' module in pandas to display a density plot of the funds.</a:t>
            </a:r>
            <a:endParaRPr/>
          </a:p>
        </p:txBody>
      </p:sp>
      <p:pic>
        <p:nvPicPr>
          <p:cNvPr id="415" name="Google Shape;415;gfe3a0fd19d_2_38"/>
          <p:cNvPicPr preferRelativeResize="0"/>
          <p:nvPr/>
        </p:nvPicPr>
        <p:blipFill>
          <a:blip r:embed="rId9">
            <a:alphaModFix/>
          </a:blip>
          <a:stretch>
            <a:fillRect/>
          </a:stretch>
        </p:blipFill>
        <p:spPr>
          <a:xfrm>
            <a:off x="5007612" y="2376354"/>
            <a:ext cx="3746999" cy="2599720"/>
          </a:xfrm>
          <a:prstGeom prst="rect">
            <a:avLst/>
          </a:prstGeom>
          <a:noFill/>
          <a:ln>
            <a:noFill/>
          </a:ln>
        </p:spPr>
      </p:pic>
      <p:pic>
        <p:nvPicPr>
          <p:cNvPr id="416" name="Google Shape;416;gfe3a0fd19d_2_38"/>
          <p:cNvPicPr preferRelativeResize="0"/>
          <p:nvPr/>
        </p:nvPicPr>
        <p:blipFill>
          <a:blip r:embed="rId10">
            <a:alphaModFix/>
          </a:blip>
          <a:stretch>
            <a:fillRect/>
          </a:stretch>
        </p:blipFill>
        <p:spPr>
          <a:xfrm>
            <a:off x="515788" y="2376350"/>
            <a:ext cx="3755818" cy="2599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cxnSp>
        <p:nvCxnSpPr>
          <p:cNvPr id="421" name="Google Shape;421;gfe3a0fd19d_2_86"/>
          <p:cNvCxnSpPr>
            <a:endCxn id="422" idx="2"/>
          </p:cNvCxnSpPr>
          <p:nvPr/>
        </p:nvCxnSpPr>
        <p:spPr>
          <a:xfrm flipH="1" rot="10800000">
            <a:off x="520200" y="734550"/>
            <a:ext cx="3747000" cy="7500"/>
          </a:xfrm>
          <a:prstGeom prst="straightConnector1">
            <a:avLst/>
          </a:prstGeom>
          <a:noFill/>
          <a:ln cap="flat" cmpd="sng" w="19050">
            <a:solidFill>
              <a:schemeClr val="accent1"/>
            </a:solidFill>
            <a:prstDash val="solid"/>
            <a:miter lim="800000"/>
            <a:headEnd len="sm" w="sm" type="none"/>
            <a:tailEnd len="sm" w="sm" type="none"/>
          </a:ln>
        </p:spPr>
      </p:cxnSp>
      <p:sp>
        <p:nvSpPr>
          <p:cNvPr id="422" name="Google Shape;422;gfe3a0fd19d_2_86"/>
          <p:cNvSpPr txBox="1"/>
          <p:nvPr>
            <p:ph type="title"/>
          </p:nvPr>
        </p:nvSpPr>
        <p:spPr>
          <a:xfrm>
            <a:off x="419100" y="19050"/>
            <a:ext cx="7696200" cy="715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s"/>
              <a:t>Approach in Achieving Project Goals</a:t>
            </a:r>
            <a:endParaRPr/>
          </a:p>
        </p:txBody>
      </p:sp>
      <p:sp>
        <p:nvSpPr>
          <p:cNvPr id="423" name="Google Shape;423;gfe3a0fd19d_2_86"/>
          <p:cNvSpPr txBox="1"/>
          <p:nvPr>
            <p:ph idx="1" type="body"/>
          </p:nvPr>
        </p:nvSpPr>
        <p:spPr>
          <a:xfrm>
            <a:off x="3315750" y="1239250"/>
            <a:ext cx="1902900" cy="3615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1200"/>
              </a:spcAft>
              <a:buNone/>
            </a:pPr>
            <a:r>
              <a:rPr lang="es" sz="1200">
                <a:solidFill>
                  <a:schemeClr val="dk1"/>
                </a:solidFill>
              </a:rPr>
              <a:t>Execute</a:t>
            </a:r>
            <a:r>
              <a:rPr lang="es" sz="1200"/>
              <a:t> </a:t>
            </a:r>
            <a:endParaRPr sz="1200"/>
          </a:p>
        </p:txBody>
      </p:sp>
      <p:sp>
        <p:nvSpPr>
          <p:cNvPr id="424" name="Google Shape;424;gfe3a0fd19d_2_86"/>
          <p:cNvSpPr txBox="1"/>
          <p:nvPr>
            <p:ph idx="1" type="body"/>
          </p:nvPr>
        </p:nvSpPr>
        <p:spPr>
          <a:xfrm>
            <a:off x="1930675" y="1185250"/>
            <a:ext cx="629100" cy="361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1200"/>
              </a:spcAft>
              <a:buNone/>
            </a:pPr>
            <a:r>
              <a:rPr lang="es" sz="1200">
                <a:solidFill>
                  <a:schemeClr val="dk1"/>
                </a:solidFill>
              </a:rPr>
              <a:t>Plan</a:t>
            </a:r>
            <a:r>
              <a:rPr lang="es"/>
              <a:t> </a:t>
            </a:r>
            <a:endParaRPr/>
          </a:p>
        </p:txBody>
      </p:sp>
      <p:sp>
        <p:nvSpPr>
          <p:cNvPr id="425" name="Google Shape;425;gfe3a0fd19d_2_86"/>
          <p:cNvSpPr txBox="1"/>
          <p:nvPr>
            <p:ph idx="1" type="body"/>
          </p:nvPr>
        </p:nvSpPr>
        <p:spPr>
          <a:xfrm>
            <a:off x="4199850" y="1222600"/>
            <a:ext cx="2088900" cy="5880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1200"/>
              </a:spcAft>
              <a:buNone/>
            </a:pPr>
            <a:r>
              <a:rPr lang="es" sz="1200">
                <a:solidFill>
                  <a:schemeClr val="dk1"/>
                </a:solidFill>
              </a:rPr>
              <a:t>Meet / Collaborate </a:t>
            </a:r>
            <a:r>
              <a:rPr lang="es" sz="1200"/>
              <a:t> </a:t>
            </a:r>
            <a:endParaRPr sz="1200"/>
          </a:p>
        </p:txBody>
      </p:sp>
      <p:sp>
        <p:nvSpPr>
          <p:cNvPr id="426" name="Google Shape;426;gfe3a0fd19d_2_86"/>
          <p:cNvSpPr txBox="1"/>
          <p:nvPr>
            <p:ph idx="1" type="body"/>
          </p:nvPr>
        </p:nvSpPr>
        <p:spPr>
          <a:xfrm>
            <a:off x="5709675" y="1261450"/>
            <a:ext cx="1265100" cy="5880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1200"/>
              </a:spcAft>
              <a:buNone/>
            </a:pPr>
            <a:r>
              <a:rPr lang="es" sz="1200">
                <a:solidFill>
                  <a:schemeClr val="dk1"/>
                </a:solidFill>
              </a:rPr>
              <a:t>Adjust </a:t>
            </a:r>
            <a:r>
              <a:rPr lang="es" sz="1200"/>
              <a:t> </a:t>
            </a:r>
            <a:endParaRPr sz="1200"/>
          </a:p>
        </p:txBody>
      </p:sp>
      <p:pic>
        <p:nvPicPr>
          <p:cNvPr id="427" name="Google Shape;427;gfe3a0fd19d_2_86"/>
          <p:cNvPicPr preferRelativeResize="0"/>
          <p:nvPr/>
        </p:nvPicPr>
        <p:blipFill>
          <a:blip r:embed="rId3">
            <a:alphaModFix/>
          </a:blip>
          <a:stretch>
            <a:fillRect/>
          </a:stretch>
        </p:blipFill>
        <p:spPr>
          <a:xfrm>
            <a:off x="5170448" y="830003"/>
            <a:ext cx="262425" cy="267300"/>
          </a:xfrm>
          <a:prstGeom prst="rect">
            <a:avLst/>
          </a:prstGeom>
          <a:noFill/>
          <a:ln>
            <a:noFill/>
          </a:ln>
        </p:spPr>
      </p:pic>
      <p:pic>
        <p:nvPicPr>
          <p:cNvPr id="428" name="Google Shape;428;gfe3a0fd19d_2_86"/>
          <p:cNvPicPr preferRelativeResize="0"/>
          <p:nvPr/>
        </p:nvPicPr>
        <p:blipFill>
          <a:blip r:embed="rId4">
            <a:alphaModFix/>
          </a:blip>
          <a:stretch>
            <a:fillRect/>
          </a:stretch>
        </p:blipFill>
        <p:spPr>
          <a:xfrm>
            <a:off x="2117475" y="848675"/>
            <a:ext cx="271973" cy="267300"/>
          </a:xfrm>
          <a:prstGeom prst="rect">
            <a:avLst/>
          </a:prstGeom>
          <a:noFill/>
          <a:ln>
            <a:noFill/>
          </a:ln>
        </p:spPr>
      </p:pic>
      <p:pic>
        <p:nvPicPr>
          <p:cNvPr id="429" name="Google Shape;429;gfe3a0fd19d_2_86"/>
          <p:cNvPicPr preferRelativeResize="0"/>
          <p:nvPr/>
        </p:nvPicPr>
        <p:blipFill>
          <a:blip r:embed="rId5">
            <a:alphaModFix/>
          </a:blip>
          <a:stretch>
            <a:fillRect/>
          </a:stretch>
        </p:blipFill>
        <p:spPr>
          <a:xfrm>
            <a:off x="2908575" y="843999"/>
            <a:ext cx="271975" cy="271975"/>
          </a:xfrm>
          <a:prstGeom prst="rect">
            <a:avLst/>
          </a:prstGeom>
          <a:noFill/>
          <a:ln>
            <a:noFill/>
          </a:ln>
        </p:spPr>
      </p:pic>
      <p:pic>
        <p:nvPicPr>
          <p:cNvPr id="430" name="Google Shape;430;gfe3a0fd19d_2_86"/>
          <p:cNvPicPr preferRelativeResize="0"/>
          <p:nvPr/>
        </p:nvPicPr>
        <p:blipFill>
          <a:blip r:embed="rId6">
            <a:alphaModFix/>
          </a:blip>
          <a:stretch>
            <a:fillRect/>
          </a:stretch>
        </p:blipFill>
        <p:spPr>
          <a:xfrm>
            <a:off x="4004475" y="848675"/>
            <a:ext cx="271975" cy="267298"/>
          </a:xfrm>
          <a:prstGeom prst="rect">
            <a:avLst/>
          </a:prstGeom>
          <a:noFill/>
          <a:ln>
            <a:noFill/>
          </a:ln>
        </p:spPr>
      </p:pic>
      <p:pic>
        <p:nvPicPr>
          <p:cNvPr id="431" name="Google Shape;431;gfe3a0fd19d_2_86"/>
          <p:cNvPicPr preferRelativeResize="0"/>
          <p:nvPr/>
        </p:nvPicPr>
        <p:blipFill>
          <a:blip r:embed="rId7">
            <a:alphaModFix/>
          </a:blip>
          <a:stretch>
            <a:fillRect/>
          </a:stretch>
        </p:blipFill>
        <p:spPr>
          <a:xfrm>
            <a:off x="6349298" y="741075"/>
            <a:ext cx="367800" cy="361471"/>
          </a:xfrm>
          <a:prstGeom prst="rect">
            <a:avLst/>
          </a:prstGeom>
          <a:noFill/>
          <a:ln>
            <a:noFill/>
          </a:ln>
        </p:spPr>
      </p:pic>
      <p:sp>
        <p:nvSpPr>
          <p:cNvPr id="432" name="Google Shape;432;gfe3a0fd19d_2_86"/>
          <p:cNvSpPr txBox="1"/>
          <p:nvPr>
            <p:ph idx="1" type="body"/>
          </p:nvPr>
        </p:nvSpPr>
        <p:spPr>
          <a:xfrm>
            <a:off x="6856125" y="1261450"/>
            <a:ext cx="1902900" cy="5880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1200"/>
              </a:spcAft>
              <a:buNone/>
            </a:pPr>
            <a:r>
              <a:rPr lang="es" sz="1200">
                <a:solidFill>
                  <a:schemeClr val="dk1"/>
                </a:solidFill>
              </a:rPr>
              <a:t>Finalize </a:t>
            </a:r>
            <a:r>
              <a:rPr lang="es" sz="1200"/>
              <a:t> </a:t>
            </a:r>
            <a:endParaRPr sz="1200"/>
          </a:p>
        </p:txBody>
      </p:sp>
      <p:pic>
        <p:nvPicPr>
          <p:cNvPr id="433" name="Google Shape;433;gfe3a0fd19d_2_86"/>
          <p:cNvPicPr preferRelativeResize="0"/>
          <p:nvPr/>
        </p:nvPicPr>
        <p:blipFill>
          <a:blip r:embed="rId8">
            <a:alphaModFix/>
          </a:blip>
          <a:stretch>
            <a:fillRect/>
          </a:stretch>
        </p:blipFill>
        <p:spPr>
          <a:xfrm>
            <a:off x="7471647" y="800050"/>
            <a:ext cx="351425" cy="327202"/>
          </a:xfrm>
          <a:prstGeom prst="rect">
            <a:avLst/>
          </a:prstGeom>
          <a:noFill/>
          <a:ln>
            <a:noFill/>
          </a:ln>
        </p:spPr>
      </p:pic>
      <p:sp>
        <p:nvSpPr>
          <p:cNvPr id="434" name="Google Shape;434;gfe3a0fd19d_2_86"/>
          <p:cNvSpPr txBox="1"/>
          <p:nvPr>
            <p:ph idx="1" type="body"/>
          </p:nvPr>
        </p:nvSpPr>
        <p:spPr>
          <a:xfrm>
            <a:off x="2785350" y="1217925"/>
            <a:ext cx="850800" cy="361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1200"/>
              </a:spcAft>
              <a:buSzPts val="688"/>
              <a:buNone/>
            </a:pPr>
            <a:r>
              <a:rPr lang="es" sz="1200">
                <a:solidFill>
                  <a:schemeClr val="dk1"/>
                </a:solidFill>
              </a:rPr>
              <a:t>Allocate</a:t>
            </a:r>
            <a:r>
              <a:rPr lang="es" sz="1200"/>
              <a:t> </a:t>
            </a:r>
            <a:endParaRPr sz="1200"/>
          </a:p>
        </p:txBody>
      </p:sp>
      <p:sp>
        <p:nvSpPr>
          <p:cNvPr id="435" name="Google Shape;435;gfe3a0fd19d_2_86"/>
          <p:cNvSpPr txBox="1"/>
          <p:nvPr>
            <p:ph idx="1" type="body"/>
          </p:nvPr>
        </p:nvSpPr>
        <p:spPr>
          <a:xfrm>
            <a:off x="1994100" y="1724025"/>
            <a:ext cx="6380400" cy="1255200"/>
          </a:xfrm>
          <a:prstGeom prst="rect">
            <a:avLst/>
          </a:prstGeom>
          <a:noFill/>
          <a:ln>
            <a:noFill/>
          </a:ln>
        </p:spPr>
        <p:txBody>
          <a:bodyPr anchorCtr="0" anchor="t" bIns="45700" lIns="91425" spcFirstLastPara="1" rIns="91425" wrap="square" tIns="45700">
            <a:normAutofit/>
          </a:bodyPr>
          <a:lstStyle/>
          <a:p>
            <a:pPr indent="-336550" lvl="0" marL="457200" rtl="0" algn="l">
              <a:lnSpc>
                <a:spcPct val="90000"/>
              </a:lnSpc>
              <a:spcBef>
                <a:spcPts val="0"/>
              </a:spcBef>
              <a:spcAft>
                <a:spcPts val="0"/>
              </a:spcAft>
              <a:buClr>
                <a:schemeClr val="dk1"/>
              </a:buClr>
              <a:buSzPts val="1700"/>
              <a:buChar char="❖"/>
            </a:pPr>
            <a:r>
              <a:rPr lang="es" sz="1700">
                <a:solidFill>
                  <a:schemeClr val="dk1"/>
                </a:solidFill>
              </a:rPr>
              <a:t>We used </a:t>
            </a:r>
            <a:r>
              <a:rPr lang="es" sz="1700">
                <a:solidFill>
                  <a:schemeClr val="dk1"/>
                </a:solidFill>
              </a:rPr>
              <a:t>the '.cumprod()' mmodule in pandas to calculate the cumulative returns, and the '.line' module from hvplot library to create a line plot to visualize the cumulative returns of the funds.</a:t>
            </a:r>
            <a:endParaRPr/>
          </a:p>
        </p:txBody>
      </p:sp>
      <p:pic>
        <p:nvPicPr>
          <p:cNvPr id="436" name="Google Shape;436;gfe3a0fd19d_2_86"/>
          <p:cNvPicPr preferRelativeResize="0"/>
          <p:nvPr/>
        </p:nvPicPr>
        <p:blipFill>
          <a:blip r:embed="rId9">
            <a:alphaModFix/>
          </a:blip>
          <a:stretch>
            <a:fillRect/>
          </a:stretch>
        </p:blipFill>
        <p:spPr>
          <a:xfrm>
            <a:off x="152400" y="2798675"/>
            <a:ext cx="2898675" cy="2192425"/>
          </a:xfrm>
          <a:prstGeom prst="rect">
            <a:avLst/>
          </a:prstGeom>
          <a:noFill/>
          <a:ln>
            <a:noFill/>
          </a:ln>
        </p:spPr>
      </p:pic>
      <p:pic>
        <p:nvPicPr>
          <p:cNvPr id="437" name="Google Shape;437;gfe3a0fd19d_2_86"/>
          <p:cNvPicPr preferRelativeResize="0"/>
          <p:nvPr/>
        </p:nvPicPr>
        <p:blipFill>
          <a:blip r:embed="rId10">
            <a:alphaModFix/>
          </a:blip>
          <a:stretch>
            <a:fillRect/>
          </a:stretch>
        </p:blipFill>
        <p:spPr>
          <a:xfrm>
            <a:off x="3180550" y="2703250"/>
            <a:ext cx="5798051" cy="2327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cxnSp>
        <p:nvCxnSpPr>
          <p:cNvPr id="442" name="Google Shape;442;gfe3a0fd19d_2_106"/>
          <p:cNvCxnSpPr>
            <a:endCxn id="443" idx="2"/>
          </p:cNvCxnSpPr>
          <p:nvPr/>
        </p:nvCxnSpPr>
        <p:spPr>
          <a:xfrm flipH="1" rot="10800000">
            <a:off x="520200" y="734550"/>
            <a:ext cx="3747000" cy="7500"/>
          </a:xfrm>
          <a:prstGeom prst="straightConnector1">
            <a:avLst/>
          </a:prstGeom>
          <a:noFill/>
          <a:ln cap="flat" cmpd="sng" w="19050">
            <a:solidFill>
              <a:schemeClr val="accent1"/>
            </a:solidFill>
            <a:prstDash val="solid"/>
            <a:miter lim="800000"/>
            <a:headEnd len="sm" w="sm" type="none"/>
            <a:tailEnd len="sm" w="sm" type="none"/>
          </a:ln>
        </p:spPr>
      </p:cxnSp>
      <p:sp>
        <p:nvSpPr>
          <p:cNvPr id="443" name="Google Shape;443;gfe3a0fd19d_2_106"/>
          <p:cNvSpPr txBox="1"/>
          <p:nvPr>
            <p:ph type="title"/>
          </p:nvPr>
        </p:nvSpPr>
        <p:spPr>
          <a:xfrm>
            <a:off x="419100" y="19050"/>
            <a:ext cx="7696200" cy="715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s"/>
              <a:t>Approach in Achieving Project Goals</a:t>
            </a:r>
            <a:endParaRPr/>
          </a:p>
        </p:txBody>
      </p:sp>
      <p:sp>
        <p:nvSpPr>
          <p:cNvPr id="444" name="Google Shape;444;gfe3a0fd19d_2_106"/>
          <p:cNvSpPr txBox="1"/>
          <p:nvPr>
            <p:ph idx="1" type="body"/>
          </p:nvPr>
        </p:nvSpPr>
        <p:spPr>
          <a:xfrm>
            <a:off x="3315750" y="1239250"/>
            <a:ext cx="1902900" cy="3615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1200"/>
              </a:spcAft>
              <a:buNone/>
            </a:pPr>
            <a:r>
              <a:rPr lang="es" sz="1200">
                <a:solidFill>
                  <a:schemeClr val="dk1"/>
                </a:solidFill>
              </a:rPr>
              <a:t>Execute</a:t>
            </a:r>
            <a:r>
              <a:rPr lang="es" sz="1200"/>
              <a:t> </a:t>
            </a:r>
            <a:endParaRPr sz="1200"/>
          </a:p>
        </p:txBody>
      </p:sp>
      <p:sp>
        <p:nvSpPr>
          <p:cNvPr id="445" name="Google Shape;445;gfe3a0fd19d_2_106"/>
          <p:cNvSpPr txBox="1"/>
          <p:nvPr>
            <p:ph idx="1" type="body"/>
          </p:nvPr>
        </p:nvSpPr>
        <p:spPr>
          <a:xfrm>
            <a:off x="1930675" y="1185250"/>
            <a:ext cx="629100" cy="361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1200"/>
              </a:spcAft>
              <a:buNone/>
            </a:pPr>
            <a:r>
              <a:rPr lang="es" sz="1200">
                <a:solidFill>
                  <a:schemeClr val="dk1"/>
                </a:solidFill>
              </a:rPr>
              <a:t>Plan</a:t>
            </a:r>
            <a:r>
              <a:rPr lang="es"/>
              <a:t> </a:t>
            </a:r>
            <a:endParaRPr/>
          </a:p>
        </p:txBody>
      </p:sp>
      <p:sp>
        <p:nvSpPr>
          <p:cNvPr id="446" name="Google Shape;446;gfe3a0fd19d_2_106"/>
          <p:cNvSpPr txBox="1"/>
          <p:nvPr>
            <p:ph idx="1" type="body"/>
          </p:nvPr>
        </p:nvSpPr>
        <p:spPr>
          <a:xfrm>
            <a:off x="4199850" y="1222600"/>
            <a:ext cx="2088900" cy="5880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1200"/>
              </a:spcAft>
              <a:buNone/>
            </a:pPr>
            <a:r>
              <a:rPr lang="es" sz="1200">
                <a:solidFill>
                  <a:schemeClr val="dk1"/>
                </a:solidFill>
              </a:rPr>
              <a:t>Meet / Collaborate </a:t>
            </a:r>
            <a:r>
              <a:rPr lang="es" sz="1200"/>
              <a:t> </a:t>
            </a:r>
            <a:endParaRPr sz="1200"/>
          </a:p>
        </p:txBody>
      </p:sp>
      <p:sp>
        <p:nvSpPr>
          <p:cNvPr id="447" name="Google Shape;447;gfe3a0fd19d_2_106"/>
          <p:cNvSpPr txBox="1"/>
          <p:nvPr>
            <p:ph idx="1" type="body"/>
          </p:nvPr>
        </p:nvSpPr>
        <p:spPr>
          <a:xfrm>
            <a:off x="5709675" y="1261450"/>
            <a:ext cx="1265100" cy="5880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1200"/>
              </a:spcAft>
              <a:buNone/>
            </a:pPr>
            <a:r>
              <a:rPr lang="es" sz="1200">
                <a:solidFill>
                  <a:schemeClr val="dk1"/>
                </a:solidFill>
              </a:rPr>
              <a:t>Adjust </a:t>
            </a:r>
            <a:r>
              <a:rPr lang="es" sz="1200"/>
              <a:t> </a:t>
            </a:r>
            <a:endParaRPr sz="1200"/>
          </a:p>
        </p:txBody>
      </p:sp>
      <p:pic>
        <p:nvPicPr>
          <p:cNvPr id="448" name="Google Shape;448;gfe3a0fd19d_2_106"/>
          <p:cNvPicPr preferRelativeResize="0"/>
          <p:nvPr/>
        </p:nvPicPr>
        <p:blipFill>
          <a:blip r:embed="rId3">
            <a:alphaModFix/>
          </a:blip>
          <a:stretch>
            <a:fillRect/>
          </a:stretch>
        </p:blipFill>
        <p:spPr>
          <a:xfrm>
            <a:off x="5170448" y="830003"/>
            <a:ext cx="262425" cy="267300"/>
          </a:xfrm>
          <a:prstGeom prst="rect">
            <a:avLst/>
          </a:prstGeom>
          <a:noFill/>
          <a:ln>
            <a:noFill/>
          </a:ln>
        </p:spPr>
      </p:pic>
      <p:pic>
        <p:nvPicPr>
          <p:cNvPr id="449" name="Google Shape;449;gfe3a0fd19d_2_106"/>
          <p:cNvPicPr preferRelativeResize="0"/>
          <p:nvPr/>
        </p:nvPicPr>
        <p:blipFill>
          <a:blip r:embed="rId4">
            <a:alphaModFix/>
          </a:blip>
          <a:stretch>
            <a:fillRect/>
          </a:stretch>
        </p:blipFill>
        <p:spPr>
          <a:xfrm>
            <a:off x="2117475" y="848675"/>
            <a:ext cx="271973" cy="267300"/>
          </a:xfrm>
          <a:prstGeom prst="rect">
            <a:avLst/>
          </a:prstGeom>
          <a:noFill/>
          <a:ln>
            <a:noFill/>
          </a:ln>
        </p:spPr>
      </p:pic>
      <p:pic>
        <p:nvPicPr>
          <p:cNvPr id="450" name="Google Shape;450;gfe3a0fd19d_2_106"/>
          <p:cNvPicPr preferRelativeResize="0"/>
          <p:nvPr/>
        </p:nvPicPr>
        <p:blipFill>
          <a:blip r:embed="rId5">
            <a:alphaModFix/>
          </a:blip>
          <a:stretch>
            <a:fillRect/>
          </a:stretch>
        </p:blipFill>
        <p:spPr>
          <a:xfrm>
            <a:off x="2908575" y="843999"/>
            <a:ext cx="271975" cy="271975"/>
          </a:xfrm>
          <a:prstGeom prst="rect">
            <a:avLst/>
          </a:prstGeom>
          <a:noFill/>
          <a:ln>
            <a:noFill/>
          </a:ln>
        </p:spPr>
      </p:pic>
      <p:pic>
        <p:nvPicPr>
          <p:cNvPr id="451" name="Google Shape;451;gfe3a0fd19d_2_106"/>
          <p:cNvPicPr preferRelativeResize="0"/>
          <p:nvPr/>
        </p:nvPicPr>
        <p:blipFill>
          <a:blip r:embed="rId6">
            <a:alphaModFix/>
          </a:blip>
          <a:stretch>
            <a:fillRect/>
          </a:stretch>
        </p:blipFill>
        <p:spPr>
          <a:xfrm>
            <a:off x="4004475" y="848675"/>
            <a:ext cx="271975" cy="267298"/>
          </a:xfrm>
          <a:prstGeom prst="rect">
            <a:avLst/>
          </a:prstGeom>
          <a:noFill/>
          <a:ln>
            <a:noFill/>
          </a:ln>
        </p:spPr>
      </p:pic>
      <p:pic>
        <p:nvPicPr>
          <p:cNvPr id="452" name="Google Shape;452;gfe3a0fd19d_2_106"/>
          <p:cNvPicPr preferRelativeResize="0"/>
          <p:nvPr/>
        </p:nvPicPr>
        <p:blipFill>
          <a:blip r:embed="rId7">
            <a:alphaModFix/>
          </a:blip>
          <a:stretch>
            <a:fillRect/>
          </a:stretch>
        </p:blipFill>
        <p:spPr>
          <a:xfrm>
            <a:off x="6349298" y="741075"/>
            <a:ext cx="367800" cy="361471"/>
          </a:xfrm>
          <a:prstGeom prst="rect">
            <a:avLst/>
          </a:prstGeom>
          <a:noFill/>
          <a:ln>
            <a:noFill/>
          </a:ln>
        </p:spPr>
      </p:pic>
      <p:sp>
        <p:nvSpPr>
          <p:cNvPr id="453" name="Google Shape;453;gfe3a0fd19d_2_106"/>
          <p:cNvSpPr txBox="1"/>
          <p:nvPr>
            <p:ph idx="1" type="body"/>
          </p:nvPr>
        </p:nvSpPr>
        <p:spPr>
          <a:xfrm>
            <a:off x="6856125" y="1261450"/>
            <a:ext cx="1902900" cy="5880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1200"/>
              </a:spcAft>
              <a:buNone/>
            </a:pPr>
            <a:r>
              <a:rPr lang="es" sz="1200">
                <a:solidFill>
                  <a:schemeClr val="dk1"/>
                </a:solidFill>
              </a:rPr>
              <a:t>Finalize </a:t>
            </a:r>
            <a:r>
              <a:rPr lang="es" sz="1200"/>
              <a:t> </a:t>
            </a:r>
            <a:endParaRPr sz="1200"/>
          </a:p>
        </p:txBody>
      </p:sp>
      <p:pic>
        <p:nvPicPr>
          <p:cNvPr id="454" name="Google Shape;454;gfe3a0fd19d_2_106"/>
          <p:cNvPicPr preferRelativeResize="0"/>
          <p:nvPr/>
        </p:nvPicPr>
        <p:blipFill>
          <a:blip r:embed="rId8">
            <a:alphaModFix/>
          </a:blip>
          <a:stretch>
            <a:fillRect/>
          </a:stretch>
        </p:blipFill>
        <p:spPr>
          <a:xfrm>
            <a:off x="7471647" y="800050"/>
            <a:ext cx="351425" cy="327202"/>
          </a:xfrm>
          <a:prstGeom prst="rect">
            <a:avLst/>
          </a:prstGeom>
          <a:noFill/>
          <a:ln>
            <a:noFill/>
          </a:ln>
        </p:spPr>
      </p:pic>
      <p:sp>
        <p:nvSpPr>
          <p:cNvPr id="455" name="Google Shape;455;gfe3a0fd19d_2_106"/>
          <p:cNvSpPr txBox="1"/>
          <p:nvPr>
            <p:ph idx="1" type="body"/>
          </p:nvPr>
        </p:nvSpPr>
        <p:spPr>
          <a:xfrm>
            <a:off x="2785350" y="1217925"/>
            <a:ext cx="850800" cy="361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1200"/>
              </a:spcAft>
              <a:buSzPts val="688"/>
              <a:buNone/>
            </a:pPr>
            <a:r>
              <a:rPr lang="es" sz="1200">
                <a:solidFill>
                  <a:schemeClr val="dk1"/>
                </a:solidFill>
              </a:rPr>
              <a:t>Allocate</a:t>
            </a:r>
            <a:r>
              <a:rPr lang="es" sz="1200"/>
              <a:t> </a:t>
            </a:r>
            <a:endParaRPr sz="1200"/>
          </a:p>
        </p:txBody>
      </p:sp>
      <p:sp>
        <p:nvSpPr>
          <p:cNvPr id="456" name="Google Shape;456;gfe3a0fd19d_2_106"/>
          <p:cNvSpPr txBox="1"/>
          <p:nvPr>
            <p:ph idx="1" type="body"/>
          </p:nvPr>
        </p:nvSpPr>
        <p:spPr>
          <a:xfrm>
            <a:off x="2003325" y="1616025"/>
            <a:ext cx="6380400" cy="1255200"/>
          </a:xfrm>
          <a:prstGeom prst="rect">
            <a:avLst/>
          </a:prstGeom>
          <a:noFill/>
          <a:ln>
            <a:noFill/>
          </a:ln>
        </p:spPr>
        <p:txBody>
          <a:bodyPr anchorCtr="0" anchor="t" bIns="45700" lIns="91425" spcFirstLastPara="1" rIns="91425" wrap="square" tIns="45700">
            <a:normAutofit lnSpcReduction="20000"/>
          </a:bodyPr>
          <a:lstStyle/>
          <a:p>
            <a:pPr indent="-336550" lvl="0" marL="457200" rtl="0" algn="l">
              <a:lnSpc>
                <a:spcPct val="90000"/>
              </a:lnSpc>
              <a:spcBef>
                <a:spcPts val="0"/>
              </a:spcBef>
              <a:spcAft>
                <a:spcPts val="0"/>
              </a:spcAft>
              <a:buClr>
                <a:schemeClr val="dk1"/>
              </a:buClr>
              <a:buSzPts val="1700"/>
              <a:buChar char="❖"/>
            </a:pPr>
            <a:r>
              <a:rPr lang="es" sz="1700">
                <a:solidFill>
                  <a:schemeClr val="dk1"/>
                </a:solidFill>
              </a:rPr>
              <a:t>We used </a:t>
            </a:r>
            <a:r>
              <a:rPr lang="es" sz="1700">
                <a:solidFill>
                  <a:schemeClr val="dk1"/>
                </a:solidFill>
              </a:rPr>
              <a:t>the '.std()' module in the numpy library to calculate the standard deviations of the daily returns for each fund.</a:t>
            </a:r>
            <a:endParaRPr sz="1700">
              <a:solidFill>
                <a:schemeClr val="dk1"/>
              </a:solidFill>
            </a:endParaRPr>
          </a:p>
          <a:p>
            <a:pPr indent="-336550" lvl="0" marL="457200" rtl="0" algn="l">
              <a:lnSpc>
                <a:spcPct val="90000"/>
              </a:lnSpc>
              <a:spcBef>
                <a:spcPts val="0"/>
              </a:spcBef>
              <a:spcAft>
                <a:spcPts val="0"/>
              </a:spcAft>
              <a:buClr>
                <a:schemeClr val="dk1"/>
              </a:buClr>
              <a:buSzPts val="1700"/>
              <a:buChar char="❖"/>
            </a:pPr>
            <a:r>
              <a:rPr lang="es" sz="1700">
                <a:solidFill>
                  <a:schemeClr val="dk1"/>
                </a:solidFill>
              </a:rPr>
              <a:t> We used the '.sqrt()' module in the numpy library to calculate the annualized standard deviation.</a:t>
            </a:r>
            <a:endParaRPr sz="1700">
              <a:solidFill>
                <a:schemeClr val="dk1"/>
              </a:solidFill>
            </a:endParaRPr>
          </a:p>
          <a:p>
            <a:pPr indent="-336550" lvl="0" marL="457200" rtl="0" algn="l">
              <a:lnSpc>
                <a:spcPct val="90000"/>
              </a:lnSpc>
              <a:spcBef>
                <a:spcPts val="0"/>
              </a:spcBef>
              <a:spcAft>
                <a:spcPts val="0"/>
              </a:spcAft>
              <a:buClr>
                <a:schemeClr val="dk1"/>
              </a:buClr>
              <a:buSzPts val="1700"/>
              <a:buChar char="❖"/>
            </a:pPr>
            <a:r>
              <a:rPr lang="es" sz="1700">
                <a:solidFill>
                  <a:schemeClr val="dk1"/>
                </a:solidFill>
              </a:rPr>
              <a:t>We also used the '.mean()' module in the numpy library to calculate the annual average returns of each of the funds.</a:t>
            </a:r>
            <a:endParaRPr/>
          </a:p>
        </p:txBody>
      </p:sp>
      <p:pic>
        <p:nvPicPr>
          <p:cNvPr id="457" name="Google Shape;457;gfe3a0fd19d_2_106"/>
          <p:cNvPicPr preferRelativeResize="0"/>
          <p:nvPr/>
        </p:nvPicPr>
        <p:blipFill>
          <a:blip r:embed="rId9">
            <a:alphaModFix/>
          </a:blip>
          <a:stretch>
            <a:fillRect/>
          </a:stretch>
        </p:blipFill>
        <p:spPr>
          <a:xfrm>
            <a:off x="692375" y="3303150"/>
            <a:ext cx="1739425" cy="1459350"/>
          </a:xfrm>
          <a:prstGeom prst="rect">
            <a:avLst/>
          </a:prstGeom>
          <a:noFill/>
          <a:ln>
            <a:noFill/>
          </a:ln>
        </p:spPr>
      </p:pic>
      <p:pic>
        <p:nvPicPr>
          <p:cNvPr id="458" name="Google Shape;458;gfe3a0fd19d_2_106"/>
          <p:cNvPicPr preferRelativeResize="0"/>
          <p:nvPr/>
        </p:nvPicPr>
        <p:blipFill>
          <a:blip r:embed="rId10">
            <a:alphaModFix/>
          </a:blip>
          <a:stretch>
            <a:fillRect/>
          </a:stretch>
        </p:blipFill>
        <p:spPr>
          <a:xfrm>
            <a:off x="3605775" y="3322898"/>
            <a:ext cx="1782075" cy="1489450"/>
          </a:xfrm>
          <a:prstGeom prst="rect">
            <a:avLst/>
          </a:prstGeom>
          <a:noFill/>
          <a:ln>
            <a:noFill/>
          </a:ln>
        </p:spPr>
      </p:pic>
      <p:pic>
        <p:nvPicPr>
          <p:cNvPr id="459" name="Google Shape;459;gfe3a0fd19d_2_106"/>
          <p:cNvPicPr preferRelativeResize="0"/>
          <p:nvPr/>
        </p:nvPicPr>
        <p:blipFill>
          <a:blip r:embed="rId11">
            <a:alphaModFix/>
          </a:blip>
          <a:stretch>
            <a:fillRect/>
          </a:stretch>
        </p:blipFill>
        <p:spPr>
          <a:xfrm>
            <a:off x="6683575" y="3288106"/>
            <a:ext cx="1813200" cy="1531844"/>
          </a:xfrm>
          <a:prstGeom prst="rect">
            <a:avLst/>
          </a:prstGeom>
          <a:noFill/>
          <a:ln>
            <a:noFill/>
          </a:ln>
        </p:spPr>
      </p:pic>
      <p:sp>
        <p:nvSpPr>
          <p:cNvPr id="460" name="Google Shape;460;gfe3a0fd19d_2_106"/>
          <p:cNvSpPr txBox="1"/>
          <p:nvPr/>
        </p:nvSpPr>
        <p:spPr>
          <a:xfrm>
            <a:off x="3803250" y="2886500"/>
            <a:ext cx="1537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200"/>
              </a:spcAft>
              <a:buNone/>
            </a:pPr>
            <a:r>
              <a:rPr b="1" lang="es" sz="1200" u="sng">
                <a:solidFill>
                  <a:schemeClr val="dk1"/>
                </a:solidFill>
                <a:latin typeface="Average"/>
                <a:ea typeface="Average"/>
                <a:cs typeface="Average"/>
                <a:sym typeface="Average"/>
              </a:rPr>
              <a:t>Annualized STD</a:t>
            </a:r>
            <a:endParaRPr b="1" u="sng">
              <a:latin typeface="Average"/>
              <a:ea typeface="Average"/>
              <a:cs typeface="Average"/>
              <a:sym typeface="Average"/>
            </a:endParaRPr>
          </a:p>
        </p:txBody>
      </p:sp>
      <p:sp>
        <p:nvSpPr>
          <p:cNvPr id="461" name="Google Shape;461;gfe3a0fd19d_2_106"/>
          <p:cNvSpPr txBox="1"/>
          <p:nvPr/>
        </p:nvSpPr>
        <p:spPr>
          <a:xfrm>
            <a:off x="970350" y="2886500"/>
            <a:ext cx="986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200"/>
              </a:spcAft>
              <a:buNone/>
            </a:pPr>
            <a:r>
              <a:rPr b="1" lang="es" sz="1200" u="sng">
                <a:solidFill>
                  <a:schemeClr val="dk1"/>
                </a:solidFill>
                <a:latin typeface="Average"/>
                <a:ea typeface="Average"/>
                <a:cs typeface="Average"/>
                <a:sym typeface="Average"/>
              </a:rPr>
              <a:t>STD</a:t>
            </a:r>
            <a:endParaRPr b="1" u="sng">
              <a:latin typeface="Average"/>
              <a:ea typeface="Average"/>
              <a:cs typeface="Average"/>
              <a:sym typeface="Average"/>
            </a:endParaRPr>
          </a:p>
        </p:txBody>
      </p:sp>
      <p:sp>
        <p:nvSpPr>
          <p:cNvPr id="462" name="Google Shape;462;gfe3a0fd19d_2_106"/>
          <p:cNvSpPr txBox="1"/>
          <p:nvPr/>
        </p:nvSpPr>
        <p:spPr>
          <a:xfrm>
            <a:off x="6683575" y="2886500"/>
            <a:ext cx="1537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200"/>
              </a:spcAft>
              <a:buNone/>
            </a:pPr>
            <a:r>
              <a:rPr b="1" lang="es" sz="1200" u="sng">
                <a:solidFill>
                  <a:schemeClr val="dk1"/>
                </a:solidFill>
                <a:latin typeface="Average"/>
                <a:ea typeface="Average"/>
                <a:cs typeface="Average"/>
                <a:sym typeface="Average"/>
              </a:rPr>
              <a:t>Annual Avg Returns</a:t>
            </a:r>
            <a:endParaRPr b="1" u="sng">
              <a:latin typeface="Average"/>
              <a:ea typeface="Average"/>
              <a:cs typeface="Average"/>
              <a:sym typeface="Averag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cxnSp>
        <p:nvCxnSpPr>
          <p:cNvPr id="467" name="Google Shape;467;gfe3a0fd19d_2_126"/>
          <p:cNvCxnSpPr>
            <a:endCxn id="468" idx="2"/>
          </p:cNvCxnSpPr>
          <p:nvPr/>
        </p:nvCxnSpPr>
        <p:spPr>
          <a:xfrm flipH="1" rot="10800000">
            <a:off x="520200" y="734550"/>
            <a:ext cx="3747000" cy="7500"/>
          </a:xfrm>
          <a:prstGeom prst="straightConnector1">
            <a:avLst/>
          </a:prstGeom>
          <a:noFill/>
          <a:ln cap="flat" cmpd="sng" w="19050">
            <a:solidFill>
              <a:schemeClr val="accent1"/>
            </a:solidFill>
            <a:prstDash val="solid"/>
            <a:miter lim="800000"/>
            <a:headEnd len="sm" w="sm" type="none"/>
            <a:tailEnd len="sm" w="sm" type="none"/>
          </a:ln>
        </p:spPr>
      </p:cxnSp>
      <p:sp>
        <p:nvSpPr>
          <p:cNvPr id="468" name="Google Shape;468;gfe3a0fd19d_2_126"/>
          <p:cNvSpPr txBox="1"/>
          <p:nvPr>
            <p:ph type="title"/>
          </p:nvPr>
        </p:nvSpPr>
        <p:spPr>
          <a:xfrm>
            <a:off x="419100" y="19050"/>
            <a:ext cx="7696200" cy="715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s"/>
              <a:t>Approach in Achieving Project Goals</a:t>
            </a:r>
            <a:endParaRPr/>
          </a:p>
        </p:txBody>
      </p:sp>
      <p:sp>
        <p:nvSpPr>
          <p:cNvPr id="469" name="Google Shape;469;gfe3a0fd19d_2_126"/>
          <p:cNvSpPr txBox="1"/>
          <p:nvPr>
            <p:ph idx="1" type="body"/>
          </p:nvPr>
        </p:nvSpPr>
        <p:spPr>
          <a:xfrm>
            <a:off x="3315750" y="1239250"/>
            <a:ext cx="1902900" cy="3615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1200"/>
              </a:spcAft>
              <a:buNone/>
            </a:pPr>
            <a:r>
              <a:rPr lang="es" sz="1200">
                <a:solidFill>
                  <a:schemeClr val="dk1"/>
                </a:solidFill>
              </a:rPr>
              <a:t>Execute</a:t>
            </a:r>
            <a:r>
              <a:rPr lang="es" sz="1200"/>
              <a:t> </a:t>
            </a:r>
            <a:endParaRPr sz="1200"/>
          </a:p>
        </p:txBody>
      </p:sp>
      <p:sp>
        <p:nvSpPr>
          <p:cNvPr id="470" name="Google Shape;470;gfe3a0fd19d_2_126"/>
          <p:cNvSpPr txBox="1"/>
          <p:nvPr>
            <p:ph idx="1" type="body"/>
          </p:nvPr>
        </p:nvSpPr>
        <p:spPr>
          <a:xfrm>
            <a:off x="1930675" y="1185250"/>
            <a:ext cx="629100" cy="361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1200"/>
              </a:spcAft>
              <a:buNone/>
            </a:pPr>
            <a:r>
              <a:rPr lang="es" sz="1200">
                <a:solidFill>
                  <a:schemeClr val="dk1"/>
                </a:solidFill>
              </a:rPr>
              <a:t>Plan</a:t>
            </a:r>
            <a:r>
              <a:rPr lang="es"/>
              <a:t> </a:t>
            </a:r>
            <a:endParaRPr/>
          </a:p>
        </p:txBody>
      </p:sp>
      <p:sp>
        <p:nvSpPr>
          <p:cNvPr id="471" name="Google Shape;471;gfe3a0fd19d_2_126"/>
          <p:cNvSpPr txBox="1"/>
          <p:nvPr>
            <p:ph idx="1" type="body"/>
          </p:nvPr>
        </p:nvSpPr>
        <p:spPr>
          <a:xfrm>
            <a:off x="4199850" y="1222600"/>
            <a:ext cx="2088900" cy="5880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1200"/>
              </a:spcAft>
              <a:buNone/>
            </a:pPr>
            <a:r>
              <a:rPr lang="es" sz="1200">
                <a:solidFill>
                  <a:schemeClr val="dk1"/>
                </a:solidFill>
              </a:rPr>
              <a:t>Meet / Collaborate </a:t>
            </a:r>
            <a:r>
              <a:rPr lang="es" sz="1200"/>
              <a:t> </a:t>
            </a:r>
            <a:endParaRPr sz="1200"/>
          </a:p>
        </p:txBody>
      </p:sp>
      <p:sp>
        <p:nvSpPr>
          <p:cNvPr id="472" name="Google Shape;472;gfe3a0fd19d_2_126"/>
          <p:cNvSpPr txBox="1"/>
          <p:nvPr>
            <p:ph idx="1" type="body"/>
          </p:nvPr>
        </p:nvSpPr>
        <p:spPr>
          <a:xfrm>
            <a:off x="5709675" y="1261450"/>
            <a:ext cx="1265100" cy="5880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1200"/>
              </a:spcAft>
              <a:buNone/>
            </a:pPr>
            <a:r>
              <a:rPr lang="es" sz="1200">
                <a:solidFill>
                  <a:schemeClr val="dk1"/>
                </a:solidFill>
              </a:rPr>
              <a:t>Adjust </a:t>
            </a:r>
            <a:r>
              <a:rPr lang="es" sz="1200"/>
              <a:t> </a:t>
            </a:r>
            <a:endParaRPr sz="1200"/>
          </a:p>
        </p:txBody>
      </p:sp>
      <p:pic>
        <p:nvPicPr>
          <p:cNvPr id="473" name="Google Shape;473;gfe3a0fd19d_2_126"/>
          <p:cNvPicPr preferRelativeResize="0"/>
          <p:nvPr/>
        </p:nvPicPr>
        <p:blipFill>
          <a:blip r:embed="rId3">
            <a:alphaModFix/>
          </a:blip>
          <a:stretch>
            <a:fillRect/>
          </a:stretch>
        </p:blipFill>
        <p:spPr>
          <a:xfrm>
            <a:off x="5170448" y="830003"/>
            <a:ext cx="262425" cy="267300"/>
          </a:xfrm>
          <a:prstGeom prst="rect">
            <a:avLst/>
          </a:prstGeom>
          <a:noFill/>
          <a:ln>
            <a:noFill/>
          </a:ln>
        </p:spPr>
      </p:pic>
      <p:pic>
        <p:nvPicPr>
          <p:cNvPr id="474" name="Google Shape;474;gfe3a0fd19d_2_126"/>
          <p:cNvPicPr preferRelativeResize="0"/>
          <p:nvPr/>
        </p:nvPicPr>
        <p:blipFill>
          <a:blip r:embed="rId4">
            <a:alphaModFix/>
          </a:blip>
          <a:stretch>
            <a:fillRect/>
          </a:stretch>
        </p:blipFill>
        <p:spPr>
          <a:xfrm>
            <a:off x="2117475" y="848675"/>
            <a:ext cx="271973" cy="267300"/>
          </a:xfrm>
          <a:prstGeom prst="rect">
            <a:avLst/>
          </a:prstGeom>
          <a:noFill/>
          <a:ln>
            <a:noFill/>
          </a:ln>
        </p:spPr>
      </p:pic>
      <p:pic>
        <p:nvPicPr>
          <p:cNvPr id="475" name="Google Shape;475;gfe3a0fd19d_2_126"/>
          <p:cNvPicPr preferRelativeResize="0"/>
          <p:nvPr/>
        </p:nvPicPr>
        <p:blipFill>
          <a:blip r:embed="rId5">
            <a:alphaModFix/>
          </a:blip>
          <a:stretch>
            <a:fillRect/>
          </a:stretch>
        </p:blipFill>
        <p:spPr>
          <a:xfrm>
            <a:off x="2908575" y="843999"/>
            <a:ext cx="271975" cy="271975"/>
          </a:xfrm>
          <a:prstGeom prst="rect">
            <a:avLst/>
          </a:prstGeom>
          <a:noFill/>
          <a:ln>
            <a:noFill/>
          </a:ln>
        </p:spPr>
      </p:pic>
      <p:pic>
        <p:nvPicPr>
          <p:cNvPr id="476" name="Google Shape;476;gfe3a0fd19d_2_126"/>
          <p:cNvPicPr preferRelativeResize="0"/>
          <p:nvPr/>
        </p:nvPicPr>
        <p:blipFill>
          <a:blip r:embed="rId6">
            <a:alphaModFix/>
          </a:blip>
          <a:stretch>
            <a:fillRect/>
          </a:stretch>
        </p:blipFill>
        <p:spPr>
          <a:xfrm>
            <a:off x="4004475" y="848675"/>
            <a:ext cx="271975" cy="267298"/>
          </a:xfrm>
          <a:prstGeom prst="rect">
            <a:avLst/>
          </a:prstGeom>
          <a:noFill/>
          <a:ln>
            <a:noFill/>
          </a:ln>
        </p:spPr>
      </p:pic>
      <p:pic>
        <p:nvPicPr>
          <p:cNvPr id="477" name="Google Shape;477;gfe3a0fd19d_2_126"/>
          <p:cNvPicPr preferRelativeResize="0"/>
          <p:nvPr/>
        </p:nvPicPr>
        <p:blipFill>
          <a:blip r:embed="rId7">
            <a:alphaModFix/>
          </a:blip>
          <a:stretch>
            <a:fillRect/>
          </a:stretch>
        </p:blipFill>
        <p:spPr>
          <a:xfrm>
            <a:off x="6349298" y="741075"/>
            <a:ext cx="367800" cy="361471"/>
          </a:xfrm>
          <a:prstGeom prst="rect">
            <a:avLst/>
          </a:prstGeom>
          <a:noFill/>
          <a:ln>
            <a:noFill/>
          </a:ln>
        </p:spPr>
      </p:pic>
      <p:sp>
        <p:nvSpPr>
          <p:cNvPr id="478" name="Google Shape;478;gfe3a0fd19d_2_126"/>
          <p:cNvSpPr txBox="1"/>
          <p:nvPr>
            <p:ph idx="1" type="body"/>
          </p:nvPr>
        </p:nvSpPr>
        <p:spPr>
          <a:xfrm>
            <a:off x="6856125" y="1261450"/>
            <a:ext cx="1902900" cy="5880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1200"/>
              </a:spcAft>
              <a:buNone/>
            </a:pPr>
            <a:r>
              <a:rPr lang="es" sz="1200">
                <a:solidFill>
                  <a:schemeClr val="dk1"/>
                </a:solidFill>
              </a:rPr>
              <a:t>Finalize </a:t>
            </a:r>
            <a:r>
              <a:rPr lang="es" sz="1200"/>
              <a:t> </a:t>
            </a:r>
            <a:endParaRPr sz="1200"/>
          </a:p>
        </p:txBody>
      </p:sp>
      <p:pic>
        <p:nvPicPr>
          <p:cNvPr id="479" name="Google Shape;479;gfe3a0fd19d_2_126"/>
          <p:cNvPicPr preferRelativeResize="0"/>
          <p:nvPr/>
        </p:nvPicPr>
        <p:blipFill>
          <a:blip r:embed="rId8">
            <a:alphaModFix/>
          </a:blip>
          <a:stretch>
            <a:fillRect/>
          </a:stretch>
        </p:blipFill>
        <p:spPr>
          <a:xfrm>
            <a:off x="7471647" y="800050"/>
            <a:ext cx="351425" cy="327202"/>
          </a:xfrm>
          <a:prstGeom prst="rect">
            <a:avLst/>
          </a:prstGeom>
          <a:noFill/>
          <a:ln>
            <a:noFill/>
          </a:ln>
        </p:spPr>
      </p:pic>
      <p:sp>
        <p:nvSpPr>
          <p:cNvPr id="480" name="Google Shape;480;gfe3a0fd19d_2_126"/>
          <p:cNvSpPr txBox="1"/>
          <p:nvPr>
            <p:ph idx="1" type="body"/>
          </p:nvPr>
        </p:nvSpPr>
        <p:spPr>
          <a:xfrm>
            <a:off x="2785350" y="1217925"/>
            <a:ext cx="850800" cy="361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1200"/>
              </a:spcAft>
              <a:buSzPts val="688"/>
              <a:buNone/>
            </a:pPr>
            <a:r>
              <a:rPr lang="es" sz="1200">
                <a:solidFill>
                  <a:schemeClr val="dk1"/>
                </a:solidFill>
              </a:rPr>
              <a:t>Allocate</a:t>
            </a:r>
            <a:r>
              <a:rPr lang="es" sz="1200"/>
              <a:t> </a:t>
            </a:r>
            <a:endParaRPr sz="1200"/>
          </a:p>
        </p:txBody>
      </p:sp>
      <p:sp>
        <p:nvSpPr>
          <p:cNvPr id="481" name="Google Shape;481;gfe3a0fd19d_2_126"/>
          <p:cNvSpPr txBox="1"/>
          <p:nvPr>
            <p:ph idx="1" type="body"/>
          </p:nvPr>
        </p:nvSpPr>
        <p:spPr>
          <a:xfrm>
            <a:off x="1994100" y="1616025"/>
            <a:ext cx="6380400" cy="1255200"/>
          </a:xfrm>
          <a:prstGeom prst="rect">
            <a:avLst/>
          </a:prstGeom>
          <a:noFill/>
          <a:ln>
            <a:noFill/>
          </a:ln>
        </p:spPr>
        <p:txBody>
          <a:bodyPr anchorCtr="0" anchor="t" bIns="45700" lIns="91425" spcFirstLastPara="1" rIns="91425" wrap="square" tIns="45700">
            <a:normAutofit fontScale="85000" lnSpcReduction="20000"/>
          </a:bodyPr>
          <a:lstStyle/>
          <a:p>
            <a:pPr indent="-320357" lvl="0" marL="457200" rtl="0" algn="l">
              <a:lnSpc>
                <a:spcPct val="90000"/>
              </a:lnSpc>
              <a:spcBef>
                <a:spcPts val="0"/>
              </a:spcBef>
              <a:spcAft>
                <a:spcPts val="0"/>
              </a:spcAft>
              <a:buClr>
                <a:schemeClr val="dk1"/>
              </a:buClr>
              <a:buSzPct val="100000"/>
              <a:buChar char="❖"/>
            </a:pPr>
            <a:r>
              <a:rPr lang="es" sz="1700">
                <a:solidFill>
                  <a:schemeClr val="dk1"/>
                </a:solidFill>
              </a:rPr>
              <a:t>We used </a:t>
            </a:r>
            <a:r>
              <a:rPr lang="es" sz="1700">
                <a:solidFill>
                  <a:schemeClr val="dk1"/>
                </a:solidFill>
              </a:rPr>
              <a:t>the '.var()' module in the numpy library to calculate the variance of the SNP 500, which is what we will use for the standard variance in future calculations.</a:t>
            </a:r>
            <a:endParaRPr sz="1700">
              <a:solidFill>
                <a:schemeClr val="dk1"/>
              </a:solidFill>
            </a:endParaRPr>
          </a:p>
          <a:p>
            <a:pPr indent="-320357" lvl="0" marL="457200" rtl="0" algn="l">
              <a:lnSpc>
                <a:spcPct val="90000"/>
              </a:lnSpc>
              <a:spcBef>
                <a:spcPts val="0"/>
              </a:spcBef>
              <a:spcAft>
                <a:spcPts val="0"/>
              </a:spcAft>
              <a:buClr>
                <a:schemeClr val="dk1"/>
              </a:buClr>
              <a:buSzPct val="100000"/>
              <a:buChar char="❖"/>
            </a:pPr>
            <a:r>
              <a:rPr lang="es" sz="1700">
                <a:solidFill>
                  <a:schemeClr val="dk1"/>
                </a:solidFill>
              </a:rPr>
              <a:t>We also used the '.cov()' module in the numpy library to calculate the covariance of each fund based on the SNP 500.</a:t>
            </a:r>
            <a:endParaRPr sz="1700">
              <a:solidFill>
                <a:schemeClr val="dk1"/>
              </a:solidFill>
            </a:endParaRPr>
          </a:p>
          <a:p>
            <a:pPr indent="-320357" lvl="0" marL="457200" rtl="0" algn="l">
              <a:lnSpc>
                <a:spcPct val="90000"/>
              </a:lnSpc>
              <a:spcBef>
                <a:spcPts val="0"/>
              </a:spcBef>
              <a:spcAft>
                <a:spcPts val="0"/>
              </a:spcAft>
              <a:buClr>
                <a:schemeClr val="dk1"/>
              </a:buClr>
              <a:buSzPct val="100000"/>
              <a:buChar char="❖"/>
            </a:pPr>
            <a:r>
              <a:rPr lang="es" sz="1700">
                <a:solidFill>
                  <a:schemeClr val="dk1"/>
                </a:solidFill>
              </a:rPr>
              <a:t>We then used the prior calculations to calculate the beta of each fund based on the variance of the SNP 500. </a:t>
            </a:r>
            <a:endParaRPr sz="1700">
              <a:solidFill>
                <a:schemeClr val="dk1"/>
              </a:solidFill>
            </a:endParaRPr>
          </a:p>
        </p:txBody>
      </p:sp>
      <p:pic>
        <p:nvPicPr>
          <p:cNvPr id="482" name="Google Shape;482;gfe3a0fd19d_2_126"/>
          <p:cNvPicPr preferRelativeResize="0"/>
          <p:nvPr/>
        </p:nvPicPr>
        <p:blipFill>
          <a:blip r:embed="rId9">
            <a:alphaModFix/>
          </a:blip>
          <a:stretch>
            <a:fillRect/>
          </a:stretch>
        </p:blipFill>
        <p:spPr>
          <a:xfrm>
            <a:off x="1567935" y="3389950"/>
            <a:ext cx="7195066" cy="1524950"/>
          </a:xfrm>
          <a:prstGeom prst="rect">
            <a:avLst/>
          </a:prstGeom>
          <a:noFill/>
          <a:ln>
            <a:noFill/>
          </a:ln>
        </p:spPr>
      </p:pic>
      <p:sp>
        <p:nvSpPr>
          <p:cNvPr id="483" name="Google Shape;483;gfe3a0fd19d_2_126"/>
          <p:cNvSpPr txBox="1"/>
          <p:nvPr/>
        </p:nvSpPr>
        <p:spPr>
          <a:xfrm>
            <a:off x="168400" y="3475100"/>
            <a:ext cx="986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200"/>
              </a:spcAft>
              <a:buNone/>
            </a:pPr>
            <a:r>
              <a:rPr b="1" lang="es" sz="1200" u="sng">
                <a:solidFill>
                  <a:schemeClr val="dk1"/>
                </a:solidFill>
                <a:latin typeface="Average"/>
                <a:ea typeface="Average"/>
                <a:cs typeface="Average"/>
                <a:sym typeface="Average"/>
              </a:rPr>
              <a:t>Variance</a:t>
            </a:r>
            <a:endParaRPr b="1" u="sng">
              <a:latin typeface="Average"/>
              <a:ea typeface="Average"/>
              <a:cs typeface="Average"/>
              <a:sym typeface="Average"/>
            </a:endParaRPr>
          </a:p>
        </p:txBody>
      </p:sp>
      <p:sp>
        <p:nvSpPr>
          <p:cNvPr id="484" name="Google Shape;484;gfe3a0fd19d_2_126"/>
          <p:cNvSpPr txBox="1"/>
          <p:nvPr/>
        </p:nvSpPr>
        <p:spPr>
          <a:xfrm>
            <a:off x="168400" y="3896150"/>
            <a:ext cx="986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200"/>
              </a:spcAft>
              <a:buNone/>
            </a:pPr>
            <a:r>
              <a:rPr b="1" lang="es" sz="1200" u="sng">
                <a:solidFill>
                  <a:schemeClr val="dk1"/>
                </a:solidFill>
                <a:latin typeface="Average"/>
                <a:ea typeface="Average"/>
                <a:cs typeface="Average"/>
                <a:sym typeface="Average"/>
              </a:rPr>
              <a:t>Covariance</a:t>
            </a:r>
            <a:endParaRPr b="1" u="sng">
              <a:latin typeface="Average"/>
              <a:ea typeface="Average"/>
              <a:cs typeface="Average"/>
              <a:sym typeface="Average"/>
            </a:endParaRPr>
          </a:p>
        </p:txBody>
      </p:sp>
      <p:sp>
        <p:nvSpPr>
          <p:cNvPr id="485" name="Google Shape;485;gfe3a0fd19d_2_126"/>
          <p:cNvSpPr txBox="1"/>
          <p:nvPr/>
        </p:nvSpPr>
        <p:spPr>
          <a:xfrm>
            <a:off x="168400" y="4435700"/>
            <a:ext cx="986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200"/>
              </a:spcAft>
              <a:buNone/>
            </a:pPr>
            <a:r>
              <a:rPr b="1" lang="es" sz="1200" u="sng">
                <a:solidFill>
                  <a:schemeClr val="dk1"/>
                </a:solidFill>
                <a:latin typeface="Average"/>
                <a:ea typeface="Average"/>
                <a:cs typeface="Average"/>
                <a:sym typeface="Average"/>
              </a:rPr>
              <a:t>Beta</a:t>
            </a:r>
            <a:endParaRPr b="1" u="sng">
              <a:latin typeface="Average"/>
              <a:ea typeface="Average"/>
              <a:cs typeface="Average"/>
              <a:sym typeface="Averag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cxnSp>
        <p:nvCxnSpPr>
          <p:cNvPr id="490" name="Google Shape;490;gfe3a0fd19d_2_169"/>
          <p:cNvCxnSpPr>
            <a:endCxn id="491" idx="2"/>
          </p:cNvCxnSpPr>
          <p:nvPr/>
        </p:nvCxnSpPr>
        <p:spPr>
          <a:xfrm flipH="1" rot="10800000">
            <a:off x="520200" y="734550"/>
            <a:ext cx="3747000" cy="7500"/>
          </a:xfrm>
          <a:prstGeom prst="straightConnector1">
            <a:avLst/>
          </a:prstGeom>
          <a:noFill/>
          <a:ln cap="flat" cmpd="sng" w="19050">
            <a:solidFill>
              <a:schemeClr val="accent1"/>
            </a:solidFill>
            <a:prstDash val="solid"/>
            <a:miter lim="800000"/>
            <a:headEnd len="sm" w="sm" type="none"/>
            <a:tailEnd len="sm" w="sm" type="none"/>
          </a:ln>
        </p:spPr>
      </p:cxnSp>
      <p:sp>
        <p:nvSpPr>
          <p:cNvPr id="491" name="Google Shape;491;gfe3a0fd19d_2_169"/>
          <p:cNvSpPr txBox="1"/>
          <p:nvPr>
            <p:ph type="title"/>
          </p:nvPr>
        </p:nvSpPr>
        <p:spPr>
          <a:xfrm>
            <a:off x="419100" y="19050"/>
            <a:ext cx="7696200" cy="715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s"/>
              <a:t>Approach in Achieving Project Goals</a:t>
            </a:r>
            <a:endParaRPr/>
          </a:p>
        </p:txBody>
      </p:sp>
      <p:sp>
        <p:nvSpPr>
          <p:cNvPr id="492" name="Google Shape;492;gfe3a0fd19d_2_169"/>
          <p:cNvSpPr txBox="1"/>
          <p:nvPr>
            <p:ph idx="1" type="body"/>
          </p:nvPr>
        </p:nvSpPr>
        <p:spPr>
          <a:xfrm>
            <a:off x="3315750" y="1239250"/>
            <a:ext cx="1902900" cy="3615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1200"/>
              </a:spcAft>
              <a:buNone/>
            </a:pPr>
            <a:r>
              <a:rPr lang="es" sz="1200">
                <a:solidFill>
                  <a:schemeClr val="dk1"/>
                </a:solidFill>
              </a:rPr>
              <a:t>Execute</a:t>
            </a:r>
            <a:r>
              <a:rPr lang="es" sz="1200"/>
              <a:t> </a:t>
            </a:r>
            <a:endParaRPr sz="1200"/>
          </a:p>
        </p:txBody>
      </p:sp>
      <p:sp>
        <p:nvSpPr>
          <p:cNvPr id="493" name="Google Shape;493;gfe3a0fd19d_2_169"/>
          <p:cNvSpPr txBox="1"/>
          <p:nvPr>
            <p:ph idx="1" type="body"/>
          </p:nvPr>
        </p:nvSpPr>
        <p:spPr>
          <a:xfrm>
            <a:off x="1930675" y="1185250"/>
            <a:ext cx="629100" cy="361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1200"/>
              </a:spcAft>
              <a:buNone/>
            </a:pPr>
            <a:r>
              <a:rPr lang="es" sz="1200">
                <a:solidFill>
                  <a:schemeClr val="dk1"/>
                </a:solidFill>
              </a:rPr>
              <a:t>Plan</a:t>
            </a:r>
            <a:r>
              <a:rPr lang="es"/>
              <a:t> </a:t>
            </a:r>
            <a:endParaRPr/>
          </a:p>
        </p:txBody>
      </p:sp>
      <p:sp>
        <p:nvSpPr>
          <p:cNvPr id="494" name="Google Shape;494;gfe3a0fd19d_2_169"/>
          <p:cNvSpPr txBox="1"/>
          <p:nvPr>
            <p:ph idx="1" type="body"/>
          </p:nvPr>
        </p:nvSpPr>
        <p:spPr>
          <a:xfrm>
            <a:off x="4199850" y="1222600"/>
            <a:ext cx="2088900" cy="5880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1200"/>
              </a:spcAft>
              <a:buNone/>
            </a:pPr>
            <a:r>
              <a:rPr lang="es" sz="1200">
                <a:solidFill>
                  <a:schemeClr val="dk1"/>
                </a:solidFill>
              </a:rPr>
              <a:t>Meet / Collaborate </a:t>
            </a:r>
            <a:r>
              <a:rPr lang="es" sz="1200"/>
              <a:t> </a:t>
            </a:r>
            <a:endParaRPr sz="1200"/>
          </a:p>
        </p:txBody>
      </p:sp>
      <p:sp>
        <p:nvSpPr>
          <p:cNvPr id="495" name="Google Shape;495;gfe3a0fd19d_2_169"/>
          <p:cNvSpPr txBox="1"/>
          <p:nvPr>
            <p:ph idx="1" type="body"/>
          </p:nvPr>
        </p:nvSpPr>
        <p:spPr>
          <a:xfrm>
            <a:off x="5709675" y="1261450"/>
            <a:ext cx="1265100" cy="5880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1200"/>
              </a:spcAft>
              <a:buNone/>
            </a:pPr>
            <a:r>
              <a:rPr lang="es" sz="1200">
                <a:solidFill>
                  <a:schemeClr val="dk1"/>
                </a:solidFill>
              </a:rPr>
              <a:t>Adjust </a:t>
            </a:r>
            <a:r>
              <a:rPr lang="es" sz="1200"/>
              <a:t> </a:t>
            </a:r>
            <a:endParaRPr sz="1200"/>
          </a:p>
        </p:txBody>
      </p:sp>
      <p:pic>
        <p:nvPicPr>
          <p:cNvPr id="496" name="Google Shape;496;gfe3a0fd19d_2_169"/>
          <p:cNvPicPr preferRelativeResize="0"/>
          <p:nvPr/>
        </p:nvPicPr>
        <p:blipFill>
          <a:blip r:embed="rId3">
            <a:alphaModFix/>
          </a:blip>
          <a:stretch>
            <a:fillRect/>
          </a:stretch>
        </p:blipFill>
        <p:spPr>
          <a:xfrm>
            <a:off x="5170448" y="830003"/>
            <a:ext cx="262425" cy="267300"/>
          </a:xfrm>
          <a:prstGeom prst="rect">
            <a:avLst/>
          </a:prstGeom>
          <a:noFill/>
          <a:ln>
            <a:noFill/>
          </a:ln>
        </p:spPr>
      </p:pic>
      <p:pic>
        <p:nvPicPr>
          <p:cNvPr id="497" name="Google Shape;497;gfe3a0fd19d_2_169"/>
          <p:cNvPicPr preferRelativeResize="0"/>
          <p:nvPr/>
        </p:nvPicPr>
        <p:blipFill>
          <a:blip r:embed="rId4">
            <a:alphaModFix/>
          </a:blip>
          <a:stretch>
            <a:fillRect/>
          </a:stretch>
        </p:blipFill>
        <p:spPr>
          <a:xfrm>
            <a:off x="2117475" y="848675"/>
            <a:ext cx="271973" cy="267300"/>
          </a:xfrm>
          <a:prstGeom prst="rect">
            <a:avLst/>
          </a:prstGeom>
          <a:noFill/>
          <a:ln>
            <a:noFill/>
          </a:ln>
        </p:spPr>
      </p:pic>
      <p:pic>
        <p:nvPicPr>
          <p:cNvPr id="498" name="Google Shape;498;gfe3a0fd19d_2_169"/>
          <p:cNvPicPr preferRelativeResize="0"/>
          <p:nvPr/>
        </p:nvPicPr>
        <p:blipFill>
          <a:blip r:embed="rId5">
            <a:alphaModFix/>
          </a:blip>
          <a:stretch>
            <a:fillRect/>
          </a:stretch>
        </p:blipFill>
        <p:spPr>
          <a:xfrm>
            <a:off x="2908575" y="843999"/>
            <a:ext cx="271975" cy="271975"/>
          </a:xfrm>
          <a:prstGeom prst="rect">
            <a:avLst/>
          </a:prstGeom>
          <a:noFill/>
          <a:ln>
            <a:noFill/>
          </a:ln>
        </p:spPr>
      </p:pic>
      <p:pic>
        <p:nvPicPr>
          <p:cNvPr id="499" name="Google Shape;499;gfe3a0fd19d_2_169"/>
          <p:cNvPicPr preferRelativeResize="0"/>
          <p:nvPr/>
        </p:nvPicPr>
        <p:blipFill>
          <a:blip r:embed="rId6">
            <a:alphaModFix/>
          </a:blip>
          <a:stretch>
            <a:fillRect/>
          </a:stretch>
        </p:blipFill>
        <p:spPr>
          <a:xfrm>
            <a:off x="4004475" y="848675"/>
            <a:ext cx="271975" cy="267298"/>
          </a:xfrm>
          <a:prstGeom prst="rect">
            <a:avLst/>
          </a:prstGeom>
          <a:noFill/>
          <a:ln>
            <a:noFill/>
          </a:ln>
        </p:spPr>
      </p:pic>
      <p:pic>
        <p:nvPicPr>
          <p:cNvPr id="500" name="Google Shape;500;gfe3a0fd19d_2_169"/>
          <p:cNvPicPr preferRelativeResize="0"/>
          <p:nvPr/>
        </p:nvPicPr>
        <p:blipFill>
          <a:blip r:embed="rId7">
            <a:alphaModFix/>
          </a:blip>
          <a:stretch>
            <a:fillRect/>
          </a:stretch>
        </p:blipFill>
        <p:spPr>
          <a:xfrm>
            <a:off x="6349298" y="741075"/>
            <a:ext cx="367800" cy="361471"/>
          </a:xfrm>
          <a:prstGeom prst="rect">
            <a:avLst/>
          </a:prstGeom>
          <a:noFill/>
          <a:ln>
            <a:noFill/>
          </a:ln>
        </p:spPr>
      </p:pic>
      <p:sp>
        <p:nvSpPr>
          <p:cNvPr id="501" name="Google Shape;501;gfe3a0fd19d_2_169"/>
          <p:cNvSpPr txBox="1"/>
          <p:nvPr>
            <p:ph idx="1" type="body"/>
          </p:nvPr>
        </p:nvSpPr>
        <p:spPr>
          <a:xfrm>
            <a:off x="6856125" y="1261450"/>
            <a:ext cx="1902900" cy="5880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1200"/>
              </a:spcAft>
              <a:buNone/>
            </a:pPr>
            <a:r>
              <a:rPr lang="es" sz="1200">
                <a:solidFill>
                  <a:schemeClr val="dk1"/>
                </a:solidFill>
              </a:rPr>
              <a:t>Finalize </a:t>
            </a:r>
            <a:r>
              <a:rPr lang="es" sz="1200"/>
              <a:t> </a:t>
            </a:r>
            <a:endParaRPr sz="1200"/>
          </a:p>
        </p:txBody>
      </p:sp>
      <p:pic>
        <p:nvPicPr>
          <p:cNvPr id="502" name="Google Shape;502;gfe3a0fd19d_2_169"/>
          <p:cNvPicPr preferRelativeResize="0"/>
          <p:nvPr/>
        </p:nvPicPr>
        <p:blipFill>
          <a:blip r:embed="rId8">
            <a:alphaModFix/>
          </a:blip>
          <a:stretch>
            <a:fillRect/>
          </a:stretch>
        </p:blipFill>
        <p:spPr>
          <a:xfrm>
            <a:off x="7471647" y="800050"/>
            <a:ext cx="351425" cy="327202"/>
          </a:xfrm>
          <a:prstGeom prst="rect">
            <a:avLst/>
          </a:prstGeom>
          <a:noFill/>
          <a:ln>
            <a:noFill/>
          </a:ln>
        </p:spPr>
      </p:pic>
      <p:sp>
        <p:nvSpPr>
          <p:cNvPr id="503" name="Google Shape;503;gfe3a0fd19d_2_169"/>
          <p:cNvSpPr txBox="1"/>
          <p:nvPr>
            <p:ph idx="1" type="body"/>
          </p:nvPr>
        </p:nvSpPr>
        <p:spPr>
          <a:xfrm>
            <a:off x="2785350" y="1217925"/>
            <a:ext cx="850800" cy="361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1200"/>
              </a:spcAft>
              <a:buSzPts val="688"/>
              <a:buNone/>
            </a:pPr>
            <a:r>
              <a:rPr lang="es" sz="1200">
                <a:solidFill>
                  <a:schemeClr val="dk1"/>
                </a:solidFill>
              </a:rPr>
              <a:t>Allocate</a:t>
            </a:r>
            <a:r>
              <a:rPr lang="es" sz="1200"/>
              <a:t> </a:t>
            </a:r>
            <a:endParaRPr sz="1200"/>
          </a:p>
        </p:txBody>
      </p:sp>
      <p:sp>
        <p:nvSpPr>
          <p:cNvPr id="504" name="Google Shape;504;gfe3a0fd19d_2_169"/>
          <p:cNvSpPr txBox="1"/>
          <p:nvPr>
            <p:ph idx="1" type="body"/>
          </p:nvPr>
        </p:nvSpPr>
        <p:spPr>
          <a:xfrm>
            <a:off x="2003325" y="1616025"/>
            <a:ext cx="6380400" cy="1255200"/>
          </a:xfrm>
          <a:prstGeom prst="rect">
            <a:avLst/>
          </a:prstGeom>
          <a:noFill/>
          <a:ln>
            <a:noFill/>
          </a:ln>
        </p:spPr>
        <p:txBody>
          <a:bodyPr anchorCtr="0" anchor="t" bIns="45700" lIns="91425" spcFirstLastPara="1" rIns="91425" wrap="square" tIns="45700">
            <a:normAutofit fontScale="92500" lnSpcReduction="10000"/>
          </a:bodyPr>
          <a:lstStyle/>
          <a:p>
            <a:pPr indent="-328453" lvl="0" marL="457200" rtl="0" algn="l">
              <a:lnSpc>
                <a:spcPct val="90000"/>
              </a:lnSpc>
              <a:spcBef>
                <a:spcPts val="0"/>
              </a:spcBef>
              <a:spcAft>
                <a:spcPts val="0"/>
              </a:spcAft>
              <a:buClr>
                <a:schemeClr val="dk1"/>
              </a:buClr>
              <a:buSzPct val="100000"/>
              <a:buChar char="❖"/>
            </a:pPr>
            <a:r>
              <a:rPr lang="es" sz="1700">
                <a:solidFill>
                  <a:schemeClr val="dk1"/>
                </a:solidFill>
              </a:rPr>
              <a:t>We used</a:t>
            </a:r>
            <a:r>
              <a:rPr lang="es" sz="1700">
                <a:solidFill>
                  <a:schemeClr val="dk1"/>
                </a:solidFill>
              </a:rPr>
              <a:t> the '.corr()' module from the pandas library that allows for us to calculate the correlation of each fund in a dataframe.</a:t>
            </a:r>
            <a:endParaRPr sz="1700">
              <a:solidFill>
                <a:schemeClr val="dk1"/>
              </a:solidFill>
            </a:endParaRPr>
          </a:p>
          <a:p>
            <a:pPr indent="-328453" lvl="0" marL="457200" rtl="0" algn="l">
              <a:lnSpc>
                <a:spcPct val="90000"/>
              </a:lnSpc>
              <a:spcBef>
                <a:spcPts val="0"/>
              </a:spcBef>
              <a:spcAft>
                <a:spcPts val="0"/>
              </a:spcAft>
              <a:buClr>
                <a:schemeClr val="dk1"/>
              </a:buClr>
              <a:buSzPct val="100000"/>
              <a:buChar char="❖"/>
            </a:pPr>
            <a:r>
              <a:rPr lang="es" sz="1700">
                <a:solidFill>
                  <a:schemeClr val="dk1"/>
                </a:solidFill>
              </a:rPr>
              <a:t>We then used the '.sum()' function to calculate the sum of the correlation values for each fund.</a:t>
            </a:r>
            <a:endParaRPr sz="1700">
              <a:solidFill>
                <a:schemeClr val="dk1"/>
              </a:solidFill>
            </a:endParaRPr>
          </a:p>
          <a:p>
            <a:pPr indent="-328453" lvl="0" marL="457200" rtl="0" algn="l">
              <a:lnSpc>
                <a:spcPct val="90000"/>
              </a:lnSpc>
              <a:spcBef>
                <a:spcPts val="0"/>
              </a:spcBef>
              <a:spcAft>
                <a:spcPts val="0"/>
              </a:spcAft>
              <a:buClr>
                <a:schemeClr val="dk1"/>
              </a:buClr>
              <a:buSzPct val="100000"/>
              <a:buChar char="❖"/>
            </a:pPr>
            <a:r>
              <a:rPr lang="es" sz="1700">
                <a:solidFill>
                  <a:schemeClr val="dk1"/>
                </a:solidFill>
              </a:rPr>
              <a:t>We also used the 'sns.heatmap()' module from the seaborn library to visualize the prior correlation calculations.</a:t>
            </a:r>
            <a:endParaRPr sz="1700">
              <a:solidFill>
                <a:schemeClr val="dk1"/>
              </a:solidFill>
            </a:endParaRPr>
          </a:p>
        </p:txBody>
      </p:sp>
      <p:pic>
        <p:nvPicPr>
          <p:cNvPr id="505" name="Google Shape;505;gfe3a0fd19d_2_169"/>
          <p:cNvPicPr preferRelativeResize="0"/>
          <p:nvPr/>
        </p:nvPicPr>
        <p:blipFill>
          <a:blip r:embed="rId9">
            <a:alphaModFix/>
          </a:blip>
          <a:stretch>
            <a:fillRect/>
          </a:stretch>
        </p:blipFill>
        <p:spPr>
          <a:xfrm>
            <a:off x="180075" y="3431075"/>
            <a:ext cx="3083025" cy="1590675"/>
          </a:xfrm>
          <a:prstGeom prst="rect">
            <a:avLst/>
          </a:prstGeom>
          <a:noFill/>
          <a:ln>
            <a:noFill/>
          </a:ln>
        </p:spPr>
      </p:pic>
      <p:pic>
        <p:nvPicPr>
          <p:cNvPr id="506" name="Google Shape;506;gfe3a0fd19d_2_169"/>
          <p:cNvPicPr preferRelativeResize="0"/>
          <p:nvPr/>
        </p:nvPicPr>
        <p:blipFill>
          <a:blip r:embed="rId10">
            <a:alphaModFix/>
          </a:blip>
          <a:stretch>
            <a:fillRect/>
          </a:stretch>
        </p:blipFill>
        <p:spPr>
          <a:xfrm>
            <a:off x="3700951" y="3479200"/>
            <a:ext cx="1662850" cy="1466350"/>
          </a:xfrm>
          <a:prstGeom prst="rect">
            <a:avLst/>
          </a:prstGeom>
          <a:noFill/>
          <a:ln>
            <a:noFill/>
          </a:ln>
        </p:spPr>
      </p:pic>
      <p:pic>
        <p:nvPicPr>
          <p:cNvPr id="507" name="Google Shape;507;gfe3a0fd19d_2_169"/>
          <p:cNvPicPr preferRelativeResize="0"/>
          <p:nvPr/>
        </p:nvPicPr>
        <p:blipFill>
          <a:blip r:embed="rId11">
            <a:alphaModFix/>
          </a:blip>
          <a:stretch>
            <a:fillRect/>
          </a:stretch>
        </p:blipFill>
        <p:spPr>
          <a:xfrm>
            <a:off x="5523300" y="2871225"/>
            <a:ext cx="3620700" cy="2272275"/>
          </a:xfrm>
          <a:prstGeom prst="rect">
            <a:avLst/>
          </a:prstGeom>
          <a:noFill/>
          <a:ln>
            <a:noFill/>
          </a:ln>
        </p:spPr>
      </p:pic>
      <p:sp>
        <p:nvSpPr>
          <p:cNvPr id="508" name="Google Shape;508;gfe3a0fd19d_2_169"/>
          <p:cNvSpPr txBox="1"/>
          <p:nvPr/>
        </p:nvSpPr>
        <p:spPr>
          <a:xfrm>
            <a:off x="819638" y="2966500"/>
            <a:ext cx="1803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200"/>
              </a:spcAft>
              <a:buNone/>
            </a:pPr>
            <a:r>
              <a:rPr b="1" lang="es" sz="1200" u="sng">
                <a:solidFill>
                  <a:schemeClr val="dk1"/>
                </a:solidFill>
                <a:latin typeface="Average"/>
                <a:ea typeface="Average"/>
                <a:cs typeface="Average"/>
                <a:sym typeface="Average"/>
              </a:rPr>
              <a:t>Correlation Datafram</a:t>
            </a:r>
            <a:r>
              <a:rPr b="1" lang="es" sz="1200" u="sng">
                <a:solidFill>
                  <a:schemeClr val="dk1"/>
                </a:solidFill>
                <a:latin typeface="Average"/>
                <a:ea typeface="Average"/>
                <a:cs typeface="Average"/>
                <a:sym typeface="Average"/>
              </a:rPr>
              <a:t>e</a:t>
            </a:r>
            <a:endParaRPr b="1" u="sng">
              <a:latin typeface="Average"/>
              <a:ea typeface="Average"/>
              <a:cs typeface="Average"/>
              <a:sym typeface="Average"/>
            </a:endParaRPr>
          </a:p>
        </p:txBody>
      </p:sp>
      <p:sp>
        <p:nvSpPr>
          <p:cNvPr id="509" name="Google Shape;509;gfe3a0fd19d_2_169"/>
          <p:cNvSpPr txBox="1"/>
          <p:nvPr/>
        </p:nvSpPr>
        <p:spPr>
          <a:xfrm>
            <a:off x="3636125" y="2966500"/>
            <a:ext cx="1803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200"/>
              </a:spcAft>
              <a:buNone/>
            </a:pPr>
            <a:r>
              <a:rPr b="1" lang="es" sz="1200" u="sng">
                <a:solidFill>
                  <a:schemeClr val="dk1"/>
                </a:solidFill>
                <a:latin typeface="Average"/>
                <a:ea typeface="Average"/>
                <a:cs typeface="Average"/>
                <a:sym typeface="Average"/>
              </a:rPr>
              <a:t>Sum of Corr Values</a:t>
            </a:r>
            <a:endParaRPr b="1" u="sng">
              <a:latin typeface="Average"/>
              <a:ea typeface="Average"/>
              <a:cs typeface="Average"/>
              <a:sym typeface="Averag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cxnSp>
        <p:nvCxnSpPr>
          <p:cNvPr id="514" name="Google Shape;514;gfe3a0fd19d_2_189"/>
          <p:cNvCxnSpPr>
            <a:endCxn id="515" idx="2"/>
          </p:cNvCxnSpPr>
          <p:nvPr/>
        </p:nvCxnSpPr>
        <p:spPr>
          <a:xfrm flipH="1" rot="10800000">
            <a:off x="520200" y="734550"/>
            <a:ext cx="3747000" cy="7500"/>
          </a:xfrm>
          <a:prstGeom prst="straightConnector1">
            <a:avLst/>
          </a:prstGeom>
          <a:noFill/>
          <a:ln cap="flat" cmpd="sng" w="19050">
            <a:solidFill>
              <a:schemeClr val="accent1"/>
            </a:solidFill>
            <a:prstDash val="solid"/>
            <a:miter lim="800000"/>
            <a:headEnd len="sm" w="sm" type="none"/>
            <a:tailEnd len="sm" w="sm" type="none"/>
          </a:ln>
        </p:spPr>
      </p:cxnSp>
      <p:sp>
        <p:nvSpPr>
          <p:cNvPr id="515" name="Google Shape;515;gfe3a0fd19d_2_189"/>
          <p:cNvSpPr txBox="1"/>
          <p:nvPr>
            <p:ph type="title"/>
          </p:nvPr>
        </p:nvSpPr>
        <p:spPr>
          <a:xfrm>
            <a:off x="419100" y="19050"/>
            <a:ext cx="7696200" cy="715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s"/>
              <a:t>Approach in Achieving Project Goals</a:t>
            </a:r>
            <a:endParaRPr/>
          </a:p>
        </p:txBody>
      </p:sp>
      <p:sp>
        <p:nvSpPr>
          <p:cNvPr id="516" name="Google Shape;516;gfe3a0fd19d_2_189"/>
          <p:cNvSpPr txBox="1"/>
          <p:nvPr>
            <p:ph idx="1" type="body"/>
          </p:nvPr>
        </p:nvSpPr>
        <p:spPr>
          <a:xfrm>
            <a:off x="3315750" y="1239250"/>
            <a:ext cx="1902900" cy="3615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1200"/>
              </a:spcAft>
              <a:buNone/>
            </a:pPr>
            <a:r>
              <a:rPr lang="es" sz="1200">
                <a:solidFill>
                  <a:schemeClr val="dk1"/>
                </a:solidFill>
              </a:rPr>
              <a:t>Execute</a:t>
            </a:r>
            <a:r>
              <a:rPr lang="es" sz="1200"/>
              <a:t> </a:t>
            </a:r>
            <a:endParaRPr sz="1200"/>
          </a:p>
        </p:txBody>
      </p:sp>
      <p:sp>
        <p:nvSpPr>
          <p:cNvPr id="517" name="Google Shape;517;gfe3a0fd19d_2_189"/>
          <p:cNvSpPr txBox="1"/>
          <p:nvPr>
            <p:ph idx="1" type="body"/>
          </p:nvPr>
        </p:nvSpPr>
        <p:spPr>
          <a:xfrm>
            <a:off x="1930675" y="1185250"/>
            <a:ext cx="629100" cy="361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1200"/>
              </a:spcAft>
              <a:buNone/>
            </a:pPr>
            <a:r>
              <a:rPr lang="es" sz="1200">
                <a:solidFill>
                  <a:schemeClr val="dk1"/>
                </a:solidFill>
              </a:rPr>
              <a:t>Plan</a:t>
            </a:r>
            <a:r>
              <a:rPr lang="es"/>
              <a:t> </a:t>
            </a:r>
            <a:endParaRPr/>
          </a:p>
        </p:txBody>
      </p:sp>
      <p:sp>
        <p:nvSpPr>
          <p:cNvPr id="518" name="Google Shape;518;gfe3a0fd19d_2_189"/>
          <p:cNvSpPr txBox="1"/>
          <p:nvPr>
            <p:ph idx="1" type="body"/>
          </p:nvPr>
        </p:nvSpPr>
        <p:spPr>
          <a:xfrm>
            <a:off x="4199850" y="1222600"/>
            <a:ext cx="2088900" cy="5880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1200"/>
              </a:spcAft>
              <a:buNone/>
            </a:pPr>
            <a:r>
              <a:rPr lang="es" sz="1200">
                <a:solidFill>
                  <a:schemeClr val="dk1"/>
                </a:solidFill>
              </a:rPr>
              <a:t>Meet / Collaborate </a:t>
            </a:r>
            <a:r>
              <a:rPr lang="es" sz="1200"/>
              <a:t> </a:t>
            </a:r>
            <a:endParaRPr sz="1200"/>
          </a:p>
        </p:txBody>
      </p:sp>
      <p:sp>
        <p:nvSpPr>
          <p:cNvPr id="519" name="Google Shape;519;gfe3a0fd19d_2_189"/>
          <p:cNvSpPr txBox="1"/>
          <p:nvPr>
            <p:ph idx="1" type="body"/>
          </p:nvPr>
        </p:nvSpPr>
        <p:spPr>
          <a:xfrm>
            <a:off x="5709675" y="1261450"/>
            <a:ext cx="1265100" cy="5880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1200"/>
              </a:spcAft>
              <a:buNone/>
            </a:pPr>
            <a:r>
              <a:rPr lang="es" sz="1200">
                <a:solidFill>
                  <a:schemeClr val="dk1"/>
                </a:solidFill>
              </a:rPr>
              <a:t>Adjust </a:t>
            </a:r>
            <a:r>
              <a:rPr lang="es" sz="1200"/>
              <a:t> </a:t>
            </a:r>
            <a:endParaRPr sz="1200"/>
          </a:p>
        </p:txBody>
      </p:sp>
      <p:pic>
        <p:nvPicPr>
          <p:cNvPr id="520" name="Google Shape;520;gfe3a0fd19d_2_189"/>
          <p:cNvPicPr preferRelativeResize="0"/>
          <p:nvPr/>
        </p:nvPicPr>
        <p:blipFill>
          <a:blip r:embed="rId3">
            <a:alphaModFix/>
          </a:blip>
          <a:stretch>
            <a:fillRect/>
          </a:stretch>
        </p:blipFill>
        <p:spPr>
          <a:xfrm>
            <a:off x="5170448" y="830003"/>
            <a:ext cx="262425" cy="267300"/>
          </a:xfrm>
          <a:prstGeom prst="rect">
            <a:avLst/>
          </a:prstGeom>
          <a:noFill/>
          <a:ln>
            <a:noFill/>
          </a:ln>
        </p:spPr>
      </p:pic>
      <p:pic>
        <p:nvPicPr>
          <p:cNvPr id="521" name="Google Shape;521;gfe3a0fd19d_2_189"/>
          <p:cNvPicPr preferRelativeResize="0"/>
          <p:nvPr/>
        </p:nvPicPr>
        <p:blipFill>
          <a:blip r:embed="rId4">
            <a:alphaModFix/>
          </a:blip>
          <a:stretch>
            <a:fillRect/>
          </a:stretch>
        </p:blipFill>
        <p:spPr>
          <a:xfrm>
            <a:off x="2117475" y="848675"/>
            <a:ext cx="271973" cy="267300"/>
          </a:xfrm>
          <a:prstGeom prst="rect">
            <a:avLst/>
          </a:prstGeom>
          <a:noFill/>
          <a:ln>
            <a:noFill/>
          </a:ln>
        </p:spPr>
      </p:pic>
      <p:pic>
        <p:nvPicPr>
          <p:cNvPr id="522" name="Google Shape;522;gfe3a0fd19d_2_189"/>
          <p:cNvPicPr preferRelativeResize="0"/>
          <p:nvPr/>
        </p:nvPicPr>
        <p:blipFill>
          <a:blip r:embed="rId5">
            <a:alphaModFix/>
          </a:blip>
          <a:stretch>
            <a:fillRect/>
          </a:stretch>
        </p:blipFill>
        <p:spPr>
          <a:xfrm>
            <a:off x="2908575" y="843999"/>
            <a:ext cx="271975" cy="271975"/>
          </a:xfrm>
          <a:prstGeom prst="rect">
            <a:avLst/>
          </a:prstGeom>
          <a:noFill/>
          <a:ln>
            <a:noFill/>
          </a:ln>
        </p:spPr>
      </p:pic>
      <p:pic>
        <p:nvPicPr>
          <p:cNvPr id="523" name="Google Shape;523;gfe3a0fd19d_2_189"/>
          <p:cNvPicPr preferRelativeResize="0"/>
          <p:nvPr/>
        </p:nvPicPr>
        <p:blipFill>
          <a:blip r:embed="rId6">
            <a:alphaModFix/>
          </a:blip>
          <a:stretch>
            <a:fillRect/>
          </a:stretch>
        </p:blipFill>
        <p:spPr>
          <a:xfrm>
            <a:off x="4004475" y="848675"/>
            <a:ext cx="271975" cy="267298"/>
          </a:xfrm>
          <a:prstGeom prst="rect">
            <a:avLst/>
          </a:prstGeom>
          <a:noFill/>
          <a:ln>
            <a:noFill/>
          </a:ln>
        </p:spPr>
      </p:pic>
      <p:pic>
        <p:nvPicPr>
          <p:cNvPr id="524" name="Google Shape;524;gfe3a0fd19d_2_189"/>
          <p:cNvPicPr preferRelativeResize="0"/>
          <p:nvPr/>
        </p:nvPicPr>
        <p:blipFill>
          <a:blip r:embed="rId7">
            <a:alphaModFix/>
          </a:blip>
          <a:stretch>
            <a:fillRect/>
          </a:stretch>
        </p:blipFill>
        <p:spPr>
          <a:xfrm>
            <a:off x="6349298" y="741075"/>
            <a:ext cx="367800" cy="361471"/>
          </a:xfrm>
          <a:prstGeom prst="rect">
            <a:avLst/>
          </a:prstGeom>
          <a:noFill/>
          <a:ln>
            <a:noFill/>
          </a:ln>
        </p:spPr>
      </p:pic>
      <p:sp>
        <p:nvSpPr>
          <p:cNvPr id="525" name="Google Shape;525;gfe3a0fd19d_2_189"/>
          <p:cNvSpPr txBox="1"/>
          <p:nvPr>
            <p:ph idx="1" type="body"/>
          </p:nvPr>
        </p:nvSpPr>
        <p:spPr>
          <a:xfrm>
            <a:off x="6856125" y="1261450"/>
            <a:ext cx="1902900" cy="5880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1200"/>
              </a:spcAft>
              <a:buNone/>
            </a:pPr>
            <a:r>
              <a:rPr lang="es" sz="1200">
                <a:solidFill>
                  <a:schemeClr val="dk1"/>
                </a:solidFill>
              </a:rPr>
              <a:t>Finalize </a:t>
            </a:r>
            <a:r>
              <a:rPr lang="es" sz="1200"/>
              <a:t> </a:t>
            </a:r>
            <a:endParaRPr sz="1200"/>
          </a:p>
        </p:txBody>
      </p:sp>
      <p:pic>
        <p:nvPicPr>
          <p:cNvPr id="526" name="Google Shape;526;gfe3a0fd19d_2_189"/>
          <p:cNvPicPr preferRelativeResize="0"/>
          <p:nvPr/>
        </p:nvPicPr>
        <p:blipFill>
          <a:blip r:embed="rId8">
            <a:alphaModFix/>
          </a:blip>
          <a:stretch>
            <a:fillRect/>
          </a:stretch>
        </p:blipFill>
        <p:spPr>
          <a:xfrm>
            <a:off x="7471647" y="800050"/>
            <a:ext cx="351425" cy="327202"/>
          </a:xfrm>
          <a:prstGeom prst="rect">
            <a:avLst/>
          </a:prstGeom>
          <a:noFill/>
          <a:ln>
            <a:noFill/>
          </a:ln>
        </p:spPr>
      </p:pic>
      <p:sp>
        <p:nvSpPr>
          <p:cNvPr id="527" name="Google Shape;527;gfe3a0fd19d_2_189"/>
          <p:cNvSpPr txBox="1"/>
          <p:nvPr>
            <p:ph idx="1" type="body"/>
          </p:nvPr>
        </p:nvSpPr>
        <p:spPr>
          <a:xfrm>
            <a:off x="2785350" y="1217925"/>
            <a:ext cx="850800" cy="361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1200"/>
              </a:spcAft>
              <a:buSzPts val="688"/>
              <a:buNone/>
            </a:pPr>
            <a:r>
              <a:rPr lang="es" sz="1200">
                <a:solidFill>
                  <a:schemeClr val="dk1"/>
                </a:solidFill>
              </a:rPr>
              <a:t>Allocate</a:t>
            </a:r>
            <a:r>
              <a:rPr lang="es" sz="1200"/>
              <a:t> </a:t>
            </a:r>
            <a:endParaRPr sz="1200"/>
          </a:p>
        </p:txBody>
      </p:sp>
      <p:sp>
        <p:nvSpPr>
          <p:cNvPr id="528" name="Google Shape;528;gfe3a0fd19d_2_189"/>
          <p:cNvSpPr txBox="1"/>
          <p:nvPr>
            <p:ph idx="1" type="body"/>
          </p:nvPr>
        </p:nvSpPr>
        <p:spPr>
          <a:xfrm>
            <a:off x="1994100" y="1820675"/>
            <a:ext cx="6380400" cy="1255200"/>
          </a:xfrm>
          <a:prstGeom prst="rect">
            <a:avLst/>
          </a:prstGeom>
          <a:noFill/>
          <a:ln>
            <a:noFill/>
          </a:ln>
        </p:spPr>
        <p:txBody>
          <a:bodyPr anchorCtr="0" anchor="t" bIns="45700" lIns="91425" spcFirstLastPara="1" rIns="91425" wrap="square" tIns="45700">
            <a:normAutofit/>
          </a:bodyPr>
          <a:lstStyle/>
          <a:p>
            <a:pPr indent="-336550" lvl="0" marL="457200" rtl="0" algn="l">
              <a:lnSpc>
                <a:spcPct val="90000"/>
              </a:lnSpc>
              <a:spcBef>
                <a:spcPts val="0"/>
              </a:spcBef>
              <a:spcAft>
                <a:spcPts val="0"/>
              </a:spcAft>
              <a:buClr>
                <a:schemeClr val="dk1"/>
              </a:buClr>
              <a:buSzPts val="1700"/>
              <a:buChar char="❖"/>
            </a:pPr>
            <a:r>
              <a:rPr lang="es" sz="1700">
                <a:solidFill>
                  <a:schemeClr val="dk1"/>
                </a:solidFill>
              </a:rPr>
              <a:t>We used </a:t>
            </a:r>
            <a:r>
              <a:rPr lang="es" sz="1700">
                <a:solidFill>
                  <a:schemeClr val="dk1"/>
                </a:solidFill>
              </a:rPr>
              <a:t>prior calculations to calculate the sharpe ratios of each fund.</a:t>
            </a:r>
            <a:endParaRPr sz="1700">
              <a:solidFill>
                <a:schemeClr val="dk1"/>
              </a:solidFill>
            </a:endParaRPr>
          </a:p>
          <a:p>
            <a:pPr indent="-336550" lvl="0" marL="457200" rtl="0" algn="l">
              <a:lnSpc>
                <a:spcPct val="90000"/>
              </a:lnSpc>
              <a:spcBef>
                <a:spcPts val="0"/>
              </a:spcBef>
              <a:spcAft>
                <a:spcPts val="0"/>
              </a:spcAft>
              <a:buClr>
                <a:schemeClr val="dk1"/>
              </a:buClr>
              <a:buSzPts val="1700"/>
              <a:buChar char="❖"/>
            </a:pPr>
            <a:r>
              <a:rPr lang="es" sz="1700">
                <a:solidFill>
                  <a:schemeClr val="dk1"/>
                </a:solidFill>
              </a:rPr>
              <a:t>We then used the '.bar()' module in the hvplot library to visualize the previously calculated sharpe ratios.</a:t>
            </a:r>
            <a:endParaRPr sz="1700">
              <a:solidFill>
                <a:schemeClr val="dk1"/>
              </a:solidFill>
            </a:endParaRPr>
          </a:p>
        </p:txBody>
      </p:sp>
      <p:pic>
        <p:nvPicPr>
          <p:cNvPr id="529" name="Google Shape;529;gfe3a0fd19d_2_189"/>
          <p:cNvPicPr preferRelativeResize="0"/>
          <p:nvPr/>
        </p:nvPicPr>
        <p:blipFill>
          <a:blip r:embed="rId9">
            <a:alphaModFix/>
          </a:blip>
          <a:stretch>
            <a:fillRect/>
          </a:stretch>
        </p:blipFill>
        <p:spPr>
          <a:xfrm>
            <a:off x="1637754" y="2923475"/>
            <a:ext cx="2013696" cy="2067625"/>
          </a:xfrm>
          <a:prstGeom prst="rect">
            <a:avLst/>
          </a:prstGeom>
          <a:noFill/>
          <a:ln>
            <a:noFill/>
          </a:ln>
        </p:spPr>
      </p:pic>
      <p:pic>
        <p:nvPicPr>
          <p:cNvPr id="530" name="Google Shape;530;gfe3a0fd19d_2_189"/>
          <p:cNvPicPr preferRelativeResize="0"/>
          <p:nvPr/>
        </p:nvPicPr>
        <p:blipFill>
          <a:blip r:embed="rId10">
            <a:alphaModFix/>
          </a:blip>
          <a:stretch>
            <a:fillRect/>
          </a:stretch>
        </p:blipFill>
        <p:spPr>
          <a:xfrm>
            <a:off x="4114800" y="2952386"/>
            <a:ext cx="4876800" cy="211491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
          <p:cNvSpPr txBox="1"/>
          <p:nvPr>
            <p:ph type="title"/>
          </p:nvPr>
        </p:nvSpPr>
        <p:spPr>
          <a:xfrm>
            <a:off x="723900" y="323850"/>
            <a:ext cx="7696200" cy="7155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2"/>
              </a:buClr>
              <a:buSzPts val="3500"/>
              <a:buFont typeface="Doppio One"/>
              <a:buNone/>
            </a:pPr>
            <a:r>
              <a:rPr lang="es"/>
              <a:t>TABLE OF CONTENTS</a:t>
            </a:r>
            <a:endParaRPr/>
          </a:p>
        </p:txBody>
      </p:sp>
      <p:sp>
        <p:nvSpPr>
          <p:cNvPr id="202" name="Google Shape;202;p3"/>
          <p:cNvSpPr txBox="1"/>
          <p:nvPr>
            <p:ph idx="2" type="body"/>
          </p:nvPr>
        </p:nvSpPr>
        <p:spPr>
          <a:xfrm>
            <a:off x="1878441" y="1234287"/>
            <a:ext cx="2550300" cy="392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1200"/>
              </a:spcAft>
              <a:buClr>
                <a:schemeClr val="dk2"/>
              </a:buClr>
              <a:buSzPts val="2500"/>
              <a:buNone/>
            </a:pPr>
            <a:r>
              <a:rPr lang="es">
                <a:latin typeface="Oswald"/>
                <a:ea typeface="Oswald"/>
                <a:cs typeface="Oswald"/>
                <a:sym typeface="Oswald"/>
              </a:rPr>
              <a:t>Executive Summary</a:t>
            </a:r>
            <a:endParaRPr>
              <a:latin typeface="Oswald"/>
              <a:ea typeface="Oswald"/>
              <a:cs typeface="Oswald"/>
              <a:sym typeface="Oswald"/>
            </a:endParaRPr>
          </a:p>
        </p:txBody>
      </p:sp>
      <p:sp>
        <p:nvSpPr>
          <p:cNvPr id="203" name="Google Shape;203;p3"/>
          <p:cNvSpPr txBox="1"/>
          <p:nvPr>
            <p:ph idx="3" type="body"/>
          </p:nvPr>
        </p:nvSpPr>
        <p:spPr>
          <a:xfrm>
            <a:off x="988965" y="1190402"/>
            <a:ext cx="889500" cy="6375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1200"/>
              </a:spcAft>
              <a:buClr>
                <a:schemeClr val="accent1"/>
              </a:buClr>
              <a:buSzPts val="4000"/>
              <a:buNone/>
            </a:pPr>
            <a:r>
              <a:rPr lang="es">
                <a:solidFill>
                  <a:schemeClr val="dk1"/>
                </a:solidFill>
              </a:rPr>
              <a:t>01</a:t>
            </a:r>
            <a:endParaRPr>
              <a:solidFill>
                <a:schemeClr val="dk1"/>
              </a:solidFill>
            </a:endParaRPr>
          </a:p>
        </p:txBody>
      </p:sp>
      <p:sp>
        <p:nvSpPr>
          <p:cNvPr id="204" name="Google Shape;204;p3"/>
          <p:cNvSpPr txBox="1"/>
          <p:nvPr>
            <p:ph idx="5" type="body"/>
          </p:nvPr>
        </p:nvSpPr>
        <p:spPr>
          <a:xfrm>
            <a:off x="5650350" y="1234263"/>
            <a:ext cx="2550300" cy="769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1200"/>
              </a:spcAft>
              <a:buClr>
                <a:schemeClr val="dk2"/>
              </a:buClr>
              <a:buSzPts val="2500"/>
              <a:buNone/>
            </a:pPr>
            <a:r>
              <a:rPr lang="es">
                <a:latin typeface="Oswald"/>
                <a:ea typeface="Oswald"/>
                <a:cs typeface="Oswald"/>
                <a:sym typeface="Oswald"/>
              </a:rPr>
              <a:t>Data Collection, Cleanup &amp; Exploration</a:t>
            </a:r>
            <a:r>
              <a:rPr lang="es"/>
              <a:t> </a:t>
            </a:r>
            <a:endParaRPr/>
          </a:p>
        </p:txBody>
      </p:sp>
      <p:sp>
        <p:nvSpPr>
          <p:cNvPr id="205" name="Google Shape;205;p3"/>
          <p:cNvSpPr txBox="1"/>
          <p:nvPr>
            <p:ph idx="6" type="body"/>
          </p:nvPr>
        </p:nvSpPr>
        <p:spPr>
          <a:xfrm>
            <a:off x="4756761" y="1266602"/>
            <a:ext cx="889500" cy="6375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1200"/>
              </a:spcAft>
              <a:buClr>
                <a:schemeClr val="accent1"/>
              </a:buClr>
              <a:buSzPts val="4000"/>
              <a:buNone/>
            </a:pPr>
            <a:r>
              <a:rPr lang="es">
                <a:solidFill>
                  <a:schemeClr val="dk1"/>
                </a:solidFill>
              </a:rPr>
              <a:t>02</a:t>
            </a:r>
            <a:endParaRPr>
              <a:solidFill>
                <a:schemeClr val="dk1"/>
              </a:solidFill>
            </a:endParaRPr>
          </a:p>
        </p:txBody>
      </p:sp>
      <p:sp>
        <p:nvSpPr>
          <p:cNvPr id="206" name="Google Shape;206;p3"/>
          <p:cNvSpPr txBox="1"/>
          <p:nvPr>
            <p:ph idx="8" type="body"/>
          </p:nvPr>
        </p:nvSpPr>
        <p:spPr>
          <a:xfrm>
            <a:off x="5650341" y="2551235"/>
            <a:ext cx="2550300" cy="392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1200"/>
              </a:spcAft>
              <a:buClr>
                <a:schemeClr val="dk2"/>
              </a:buClr>
              <a:buSzPts val="2500"/>
              <a:buNone/>
            </a:pPr>
            <a:r>
              <a:rPr lang="es">
                <a:latin typeface="Oswald"/>
                <a:ea typeface="Oswald"/>
                <a:cs typeface="Oswald"/>
                <a:sym typeface="Oswald"/>
              </a:rPr>
              <a:t>Achieving Project Goals</a:t>
            </a:r>
            <a:endParaRPr>
              <a:latin typeface="Oswald"/>
              <a:ea typeface="Oswald"/>
              <a:cs typeface="Oswald"/>
              <a:sym typeface="Oswald"/>
            </a:endParaRPr>
          </a:p>
        </p:txBody>
      </p:sp>
      <p:sp>
        <p:nvSpPr>
          <p:cNvPr id="207" name="Google Shape;207;p3"/>
          <p:cNvSpPr txBox="1"/>
          <p:nvPr>
            <p:ph idx="9" type="body"/>
          </p:nvPr>
        </p:nvSpPr>
        <p:spPr>
          <a:xfrm>
            <a:off x="4756759" y="2424275"/>
            <a:ext cx="889500" cy="6375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1200"/>
              </a:spcAft>
              <a:buClr>
                <a:schemeClr val="accent1"/>
              </a:buClr>
              <a:buSzPts val="4000"/>
              <a:buNone/>
            </a:pPr>
            <a:r>
              <a:rPr lang="es">
                <a:solidFill>
                  <a:schemeClr val="dk1"/>
                </a:solidFill>
              </a:rPr>
              <a:t>04</a:t>
            </a:r>
            <a:endParaRPr>
              <a:solidFill>
                <a:schemeClr val="dk1"/>
              </a:solidFill>
            </a:endParaRPr>
          </a:p>
        </p:txBody>
      </p:sp>
      <p:sp>
        <p:nvSpPr>
          <p:cNvPr id="208" name="Google Shape;208;p3"/>
          <p:cNvSpPr txBox="1"/>
          <p:nvPr>
            <p:ph idx="14" type="body"/>
          </p:nvPr>
        </p:nvSpPr>
        <p:spPr>
          <a:xfrm>
            <a:off x="1878450" y="2322612"/>
            <a:ext cx="2550300" cy="912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1200"/>
              </a:spcAft>
              <a:buClr>
                <a:schemeClr val="dk2"/>
              </a:buClr>
              <a:buSzPts val="2500"/>
              <a:buNone/>
            </a:pPr>
            <a:r>
              <a:rPr lang="es">
                <a:latin typeface="Oswald"/>
                <a:ea typeface="Oswald"/>
                <a:cs typeface="Oswald"/>
                <a:sym typeface="Oswald"/>
              </a:rPr>
              <a:t>Results (Demo)</a:t>
            </a:r>
            <a:endParaRPr>
              <a:latin typeface="Oswald"/>
              <a:ea typeface="Oswald"/>
              <a:cs typeface="Oswald"/>
              <a:sym typeface="Oswald"/>
            </a:endParaRPr>
          </a:p>
        </p:txBody>
      </p:sp>
      <p:sp>
        <p:nvSpPr>
          <p:cNvPr id="209" name="Google Shape;209;p3"/>
          <p:cNvSpPr txBox="1"/>
          <p:nvPr>
            <p:ph idx="15" type="body"/>
          </p:nvPr>
        </p:nvSpPr>
        <p:spPr>
          <a:xfrm>
            <a:off x="981027" y="2194493"/>
            <a:ext cx="889500" cy="6375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1200"/>
              </a:spcAft>
              <a:buClr>
                <a:schemeClr val="accent1"/>
              </a:buClr>
              <a:buSzPts val="4000"/>
              <a:buNone/>
            </a:pPr>
            <a:r>
              <a:rPr lang="es">
                <a:solidFill>
                  <a:schemeClr val="dk1"/>
                </a:solidFill>
              </a:rPr>
              <a:t>03</a:t>
            </a:r>
            <a:endParaRPr>
              <a:solidFill>
                <a:schemeClr val="dk1"/>
              </a:solidFill>
            </a:endParaRPr>
          </a:p>
        </p:txBody>
      </p:sp>
      <p:cxnSp>
        <p:nvCxnSpPr>
          <p:cNvPr id="210" name="Google Shape;210;p3"/>
          <p:cNvCxnSpPr/>
          <p:nvPr/>
        </p:nvCxnSpPr>
        <p:spPr>
          <a:xfrm>
            <a:off x="1081338" y="1821168"/>
            <a:ext cx="671400" cy="0"/>
          </a:xfrm>
          <a:prstGeom prst="straightConnector1">
            <a:avLst/>
          </a:prstGeom>
          <a:noFill/>
          <a:ln cap="flat" cmpd="sng" w="19050">
            <a:solidFill>
              <a:schemeClr val="accent1"/>
            </a:solidFill>
            <a:prstDash val="solid"/>
            <a:miter lim="800000"/>
            <a:headEnd len="sm" w="sm" type="none"/>
            <a:tailEnd len="sm" w="sm" type="none"/>
          </a:ln>
        </p:spPr>
      </p:cxnSp>
      <p:cxnSp>
        <p:nvCxnSpPr>
          <p:cNvPr id="211" name="Google Shape;211;p3"/>
          <p:cNvCxnSpPr/>
          <p:nvPr/>
        </p:nvCxnSpPr>
        <p:spPr>
          <a:xfrm>
            <a:off x="4865865" y="1821168"/>
            <a:ext cx="671400" cy="0"/>
          </a:xfrm>
          <a:prstGeom prst="straightConnector1">
            <a:avLst/>
          </a:prstGeom>
          <a:noFill/>
          <a:ln cap="flat" cmpd="sng" w="19050">
            <a:solidFill>
              <a:schemeClr val="accent1"/>
            </a:solidFill>
            <a:prstDash val="solid"/>
            <a:miter lim="800000"/>
            <a:headEnd len="sm" w="sm" type="none"/>
            <a:tailEnd len="sm" w="sm" type="none"/>
          </a:ln>
        </p:spPr>
      </p:cxnSp>
      <p:cxnSp>
        <p:nvCxnSpPr>
          <p:cNvPr id="212" name="Google Shape;212;p3"/>
          <p:cNvCxnSpPr/>
          <p:nvPr/>
        </p:nvCxnSpPr>
        <p:spPr>
          <a:xfrm>
            <a:off x="1081338" y="2834148"/>
            <a:ext cx="671400" cy="0"/>
          </a:xfrm>
          <a:prstGeom prst="straightConnector1">
            <a:avLst/>
          </a:prstGeom>
          <a:noFill/>
          <a:ln cap="flat" cmpd="sng" w="19050">
            <a:solidFill>
              <a:schemeClr val="accent1"/>
            </a:solidFill>
            <a:prstDash val="solid"/>
            <a:miter lim="800000"/>
            <a:headEnd len="sm" w="sm" type="none"/>
            <a:tailEnd len="sm" w="sm" type="none"/>
          </a:ln>
        </p:spPr>
      </p:cxnSp>
      <p:cxnSp>
        <p:nvCxnSpPr>
          <p:cNvPr id="213" name="Google Shape;213;p3"/>
          <p:cNvCxnSpPr/>
          <p:nvPr/>
        </p:nvCxnSpPr>
        <p:spPr>
          <a:xfrm>
            <a:off x="4865863" y="3138948"/>
            <a:ext cx="671400" cy="0"/>
          </a:xfrm>
          <a:prstGeom prst="straightConnector1">
            <a:avLst/>
          </a:prstGeom>
          <a:noFill/>
          <a:ln cap="flat" cmpd="sng" w="19050">
            <a:solidFill>
              <a:schemeClr val="accent1"/>
            </a:solidFill>
            <a:prstDash val="solid"/>
            <a:miter lim="800000"/>
            <a:headEnd len="sm" w="sm" type="none"/>
            <a:tailEnd len="sm" w="sm" type="none"/>
          </a:ln>
        </p:spPr>
      </p:cxnSp>
      <p:sp>
        <p:nvSpPr>
          <p:cNvPr id="214" name="Google Shape;214;p3"/>
          <p:cNvSpPr txBox="1"/>
          <p:nvPr>
            <p:ph idx="15" type="body"/>
          </p:nvPr>
        </p:nvSpPr>
        <p:spPr>
          <a:xfrm>
            <a:off x="3038427" y="3185093"/>
            <a:ext cx="889500" cy="6375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1200"/>
              </a:spcAft>
              <a:buClr>
                <a:schemeClr val="accent1"/>
              </a:buClr>
              <a:buSzPts val="4000"/>
              <a:buNone/>
            </a:pPr>
            <a:r>
              <a:rPr lang="es">
                <a:solidFill>
                  <a:schemeClr val="dk1"/>
                </a:solidFill>
              </a:rPr>
              <a:t>05</a:t>
            </a:r>
            <a:endParaRPr>
              <a:solidFill>
                <a:schemeClr val="dk1"/>
              </a:solidFill>
            </a:endParaRPr>
          </a:p>
        </p:txBody>
      </p:sp>
      <p:cxnSp>
        <p:nvCxnSpPr>
          <p:cNvPr id="215" name="Google Shape;215;p3"/>
          <p:cNvCxnSpPr/>
          <p:nvPr/>
        </p:nvCxnSpPr>
        <p:spPr>
          <a:xfrm>
            <a:off x="3214938" y="3748548"/>
            <a:ext cx="671400" cy="0"/>
          </a:xfrm>
          <a:prstGeom prst="straightConnector1">
            <a:avLst/>
          </a:prstGeom>
          <a:noFill/>
          <a:ln cap="flat" cmpd="sng" w="19050">
            <a:solidFill>
              <a:schemeClr val="accent1"/>
            </a:solidFill>
            <a:prstDash val="solid"/>
            <a:miter lim="800000"/>
            <a:headEnd len="sm" w="sm" type="none"/>
            <a:tailEnd len="sm" w="sm" type="none"/>
          </a:ln>
        </p:spPr>
      </p:cxnSp>
      <p:sp>
        <p:nvSpPr>
          <p:cNvPr id="216" name="Google Shape;216;p3"/>
          <p:cNvSpPr txBox="1"/>
          <p:nvPr>
            <p:ph idx="8" type="body"/>
          </p:nvPr>
        </p:nvSpPr>
        <p:spPr>
          <a:xfrm>
            <a:off x="4050141" y="3313235"/>
            <a:ext cx="2550300" cy="392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1200"/>
              </a:spcAft>
              <a:buClr>
                <a:schemeClr val="dk2"/>
              </a:buClr>
              <a:buSzPts val="2500"/>
              <a:buNone/>
            </a:pPr>
            <a:r>
              <a:rPr lang="es">
                <a:latin typeface="Oswald"/>
                <a:ea typeface="Oswald"/>
                <a:cs typeface="Oswald"/>
                <a:sym typeface="Oswald"/>
              </a:rPr>
              <a:t>Next steps ……</a:t>
            </a:r>
            <a:endParaRPr>
              <a:latin typeface="Oswald"/>
              <a:ea typeface="Oswald"/>
              <a:cs typeface="Oswald"/>
              <a:sym typeface="Oswa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cxnSp>
        <p:nvCxnSpPr>
          <p:cNvPr id="535" name="Google Shape;535;gfe3a0fd19d_2_222"/>
          <p:cNvCxnSpPr>
            <a:endCxn id="536" idx="2"/>
          </p:cNvCxnSpPr>
          <p:nvPr/>
        </p:nvCxnSpPr>
        <p:spPr>
          <a:xfrm flipH="1" rot="10800000">
            <a:off x="520200" y="734550"/>
            <a:ext cx="3747000" cy="7500"/>
          </a:xfrm>
          <a:prstGeom prst="straightConnector1">
            <a:avLst/>
          </a:prstGeom>
          <a:noFill/>
          <a:ln cap="flat" cmpd="sng" w="19050">
            <a:solidFill>
              <a:schemeClr val="accent1"/>
            </a:solidFill>
            <a:prstDash val="solid"/>
            <a:miter lim="800000"/>
            <a:headEnd len="sm" w="sm" type="none"/>
            <a:tailEnd len="sm" w="sm" type="none"/>
          </a:ln>
        </p:spPr>
      </p:cxnSp>
      <p:sp>
        <p:nvSpPr>
          <p:cNvPr id="536" name="Google Shape;536;gfe3a0fd19d_2_222"/>
          <p:cNvSpPr txBox="1"/>
          <p:nvPr>
            <p:ph type="title"/>
          </p:nvPr>
        </p:nvSpPr>
        <p:spPr>
          <a:xfrm>
            <a:off x="419100" y="19050"/>
            <a:ext cx="7696200" cy="715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s"/>
              <a:t>Approach in Achieving Project Goals</a:t>
            </a:r>
            <a:endParaRPr/>
          </a:p>
        </p:txBody>
      </p:sp>
      <p:sp>
        <p:nvSpPr>
          <p:cNvPr id="537" name="Google Shape;537;gfe3a0fd19d_2_222"/>
          <p:cNvSpPr txBox="1"/>
          <p:nvPr>
            <p:ph idx="1" type="body"/>
          </p:nvPr>
        </p:nvSpPr>
        <p:spPr>
          <a:xfrm>
            <a:off x="3315750" y="1239250"/>
            <a:ext cx="1902900" cy="3615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1200"/>
              </a:spcAft>
              <a:buNone/>
            </a:pPr>
            <a:r>
              <a:rPr lang="es" sz="1200">
                <a:solidFill>
                  <a:schemeClr val="dk1"/>
                </a:solidFill>
              </a:rPr>
              <a:t>Execute</a:t>
            </a:r>
            <a:r>
              <a:rPr lang="es" sz="1200"/>
              <a:t> </a:t>
            </a:r>
            <a:endParaRPr sz="1200"/>
          </a:p>
        </p:txBody>
      </p:sp>
      <p:sp>
        <p:nvSpPr>
          <p:cNvPr id="538" name="Google Shape;538;gfe3a0fd19d_2_222"/>
          <p:cNvSpPr txBox="1"/>
          <p:nvPr>
            <p:ph idx="1" type="body"/>
          </p:nvPr>
        </p:nvSpPr>
        <p:spPr>
          <a:xfrm>
            <a:off x="1930675" y="1185250"/>
            <a:ext cx="629100" cy="361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1200"/>
              </a:spcAft>
              <a:buNone/>
            </a:pPr>
            <a:r>
              <a:rPr lang="es" sz="1200">
                <a:solidFill>
                  <a:schemeClr val="dk1"/>
                </a:solidFill>
              </a:rPr>
              <a:t>Plan</a:t>
            </a:r>
            <a:r>
              <a:rPr lang="es"/>
              <a:t> </a:t>
            </a:r>
            <a:endParaRPr/>
          </a:p>
        </p:txBody>
      </p:sp>
      <p:sp>
        <p:nvSpPr>
          <p:cNvPr id="539" name="Google Shape;539;gfe3a0fd19d_2_222"/>
          <p:cNvSpPr txBox="1"/>
          <p:nvPr>
            <p:ph idx="1" type="body"/>
          </p:nvPr>
        </p:nvSpPr>
        <p:spPr>
          <a:xfrm>
            <a:off x="4199850" y="1222600"/>
            <a:ext cx="2088900" cy="5880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1200"/>
              </a:spcAft>
              <a:buNone/>
            </a:pPr>
            <a:r>
              <a:rPr lang="es" sz="1200">
                <a:solidFill>
                  <a:schemeClr val="dk1"/>
                </a:solidFill>
              </a:rPr>
              <a:t>Meet / Collaborate </a:t>
            </a:r>
            <a:r>
              <a:rPr lang="es" sz="1200"/>
              <a:t> </a:t>
            </a:r>
            <a:endParaRPr sz="1200"/>
          </a:p>
        </p:txBody>
      </p:sp>
      <p:sp>
        <p:nvSpPr>
          <p:cNvPr id="540" name="Google Shape;540;gfe3a0fd19d_2_222"/>
          <p:cNvSpPr txBox="1"/>
          <p:nvPr>
            <p:ph idx="1" type="body"/>
          </p:nvPr>
        </p:nvSpPr>
        <p:spPr>
          <a:xfrm>
            <a:off x="5709675" y="1261450"/>
            <a:ext cx="1265100" cy="5880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1200"/>
              </a:spcAft>
              <a:buNone/>
            </a:pPr>
            <a:r>
              <a:rPr lang="es" sz="1200">
                <a:solidFill>
                  <a:schemeClr val="dk1"/>
                </a:solidFill>
              </a:rPr>
              <a:t>Adjust </a:t>
            </a:r>
            <a:r>
              <a:rPr lang="es" sz="1200"/>
              <a:t> </a:t>
            </a:r>
            <a:endParaRPr sz="1200"/>
          </a:p>
        </p:txBody>
      </p:sp>
      <p:pic>
        <p:nvPicPr>
          <p:cNvPr id="541" name="Google Shape;541;gfe3a0fd19d_2_222"/>
          <p:cNvPicPr preferRelativeResize="0"/>
          <p:nvPr/>
        </p:nvPicPr>
        <p:blipFill>
          <a:blip r:embed="rId3">
            <a:alphaModFix/>
          </a:blip>
          <a:stretch>
            <a:fillRect/>
          </a:stretch>
        </p:blipFill>
        <p:spPr>
          <a:xfrm>
            <a:off x="5170448" y="830003"/>
            <a:ext cx="262425" cy="267300"/>
          </a:xfrm>
          <a:prstGeom prst="rect">
            <a:avLst/>
          </a:prstGeom>
          <a:noFill/>
          <a:ln>
            <a:noFill/>
          </a:ln>
        </p:spPr>
      </p:pic>
      <p:pic>
        <p:nvPicPr>
          <p:cNvPr id="542" name="Google Shape;542;gfe3a0fd19d_2_222"/>
          <p:cNvPicPr preferRelativeResize="0"/>
          <p:nvPr/>
        </p:nvPicPr>
        <p:blipFill>
          <a:blip r:embed="rId4">
            <a:alphaModFix/>
          </a:blip>
          <a:stretch>
            <a:fillRect/>
          </a:stretch>
        </p:blipFill>
        <p:spPr>
          <a:xfrm>
            <a:off x="2117475" y="848675"/>
            <a:ext cx="271973" cy="267300"/>
          </a:xfrm>
          <a:prstGeom prst="rect">
            <a:avLst/>
          </a:prstGeom>
          <a:noFill/>
          <a:ln>
            <a:noFill/>
          </a:ln>
        </p:spPr>
      </p:pic>
      <p:pic>
        <p:nvPicPr>
          <p:cNvPr id="543" name="Google Shape;543;gfe3a0fd19d_2_222"/>
          <p:cNvPicPr preferRelativeResize="0"/>
          <p:nvPr/>
        </p:nvPicPr>
        <p:blipFill>
          <a:blip r:embed="rId5">
            <a:alphaModFix/>
          </a:blip>
          <a:stretch>
            <a:fillRect/>
          </a:stretch>
        </p:blipFill>
        <p:spPr>
          <a:xfrm>
            <a:off x="2908575" y="843999"/>
            <a:ext cx="271975" cy="271975"/>
          </a:xfrm>
          <a:prstGeom prst="rect">
            <a:avLst/>
          </a:prstGeom>
          <a:noFill/>
          <a:ln>
            <a:noFill/>
          </a:ln>
        </p:spPr>
      </p:pic>
      <p:pic>
        <p:nvPicPr>
          <p:cNvPr id="544" name="Google Shape;544;gfe3a0fd19d_2_222"/>
          <p:cNvPicPr preferRelativeResize="0"/>
          <p:nvPr/>
        </p:nvPicPr>
        <p:blipFill>
          <a:blip r:embed="rId6">
            <a:alphaModFix/>
          </a:blip>
          <a:stretch>
            <a:fillRect/>
          </a:stretch>
        </p:blipFill>
        <p:spPr>
          <a:xfrm>
            <a:off x="4004475" y="848675"/>
            <a:ext cx="271975" cy="267298"/>
          </a:xfrm>
          <a:prstGeom prst="rect">
            <a:avLst/>
          </a:prstGeom>
          <a:noFill/>
          <a:ln>
            <a:noFill/>
          </a:ln>
        </p:spPr>
      </p:pic>
      <p:pic>
        <p:nvPicPr>
          <p:cNvPr id="545" name="Google Shape;545;gfe3a0fd19d_2_222"/>
          <p:cNvPicPr preferRelativeResize="0"/>
          <p:nvPr/>
        </p:nvPicPr>
        <p:blipFill>
          <a:blip r:embed="rId7">
            <a:alphaModFix/>
          </a:blip>
          <a:stretch>
            <a:fillRect/>
          </a:stretch>
        </p:blipFill>
        <p:spPr>
          <a:xfrm>
            <a:off x="6349298" y="741075"/>
            <a:ext cx="367800" cy="361471"/>
          </a:xfrm>
          <a:prstGeom prst="rect">
            <a:avLst/>
          </a:prstGeom>
          <a:noFill/>
          <a:ln>
            <a:noFill/>
          </a:ln>
        </p:spPr>
      </p:pic>
      <p:sp>
        <p:nvSpPr>
          <p:cNvPr id="546" name="Google Shape;546;gfe3a0fd19d_2_222"/>
          <p:cNvSpPr txBox="1"/>
          <p:nvPr>
            <p:ph idx="1" type="body"/>
          </p:nvPr>
        </p:nvSpPr>
        <p:spPr>
          <a:xfrm>
            <a:off x="6856125" y="1261450"/>
            <a:ext cx="1902900" cy="5880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1200"/>
              </a:spcAft>
              <a:buNone/>
            </a:pPr>
            <a:r>
              <a:rPr lang="es" sz="1200">
                <a:solidFill>
                  <a:schemeClr val="dk1"/>
                </a:solidFill>
              </a:rPr>
              <a:t>Finalize </a:t>
            </a:r>
            <a:r>
              <a:rPr lang="es" sz="1200"/>
              <a:t> </a:t>
            </a:r>
            <a:endParaRPr sz="1200"/>
          </a:p>
        </p:txBody>
      </p:sp>
      <p:pic>
        <p:nvPicPr>
          <p:cNvPr id="547" name="Google Shape;547;gfe3a0fd19d_2_222"/>
          <p:cNvPicPr preferRelativeResize="0"/>
          <p:nvPr/>
        </p:nvPicPr>
        <p:blipFill>
          <a:blip r:embed="rId8">
            <a:alphaModFix/>
          </a:blip>
          <a:stretch>
            <a:fillRect/>
          </a:stretch>
        </p:blipFill>
        <p:spPr>
          <a:xfrm>
            <a:off x="7471647" y="800050"/>
            <a:ext cx="351425" cy="327202"/>
          </a:xfrm>
          <a:prstGeom prst="rect">
            <a:avLst/>
          </a:prstGeom>
          <a:noFill/>
          <a:ln>
            <a:noFill/>
          </a:ln>
        </p:spPr>
      </p:pic>
      <p:sp>
        <p:nvSpPr>
          <p:cNvPr id="548" name="Google Shape;548;gfe3a0fd19d_2_222"/>
          <p:cNvSpPr txBox="1"/>
          <p:nvPr>
            <p:ph idx="1" type="body"/>
          </p:nvPr>
        </p:nvSpPr>
        <p:spPr>
          <a:xfrm>
            <a:off x="2785350" y="1217925"/>
            <a:ext cx="850800" cy="361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1200"/>
              </a:spcAft>
              <a:buSzPts val="688"/>
              <a:buNone/>
            </a:pPr>
            <a:r>
              <a:rPr lang="es" sz="1200">
                <a:solidFill>
                  <a:schemeClr val="dk1"/>
                </a:solidFill>
              </a:rPr>
              <a:t>Allocate</a:t>
            </a:r>
            <a:r>
              <a:rPr lang="es" sz="1200"/>
              <a:t> </a:t>
            </a:r>
            <a:endParaRPr sz="1200"/>
          </a:p>
        </p:txBody>
      </p:sp>
      <p:sp>
        <p:nvSpPr>
          <p:cNvPr id="549" name="Google Shape;549;gfe3a0fd19d_2_222"/>
          <p:cNvSpPr txBox="1"/>
          <p:nvPr>
            <p:ph idx="1" type="body"/>
          </p:nvPr>
        </p:nvSpPr>
        <p:spPr>
          <a:xfrm>
            <a:off x="1975675" y="1463800"/>
            <a:ext cx="6380400" cy="886800"/>
          </a:xfrm>
          <a:prstGeom prst="rect">
            <a:avLst/>
          </a:prstGeom>
          <a:noFill/>
          <a:ln>
            <a:noFill/>
          </a:ln>
        </p:spPr>
        <p:txBody>
          <a:bodyPr anchorCtr="0" anchor="t" bIns="45700" lIns="91425" spcFirstLastPara="1" rIns="91425" wrap="square" tIns="45700">
            <a:normAutofit/>
          </a:bodyPr>
          <a:lstStyle/>
          <a:p>
            <a:pPr indent="-336550" lvl="0" marL="457200" rtl="0" algn="l">
              <a:lnSpc>
                <a:spcPct val="90000"/>
              </a:lnSpc>
              <a:spcBef>
                <a:spcPts val="0"/>
              </a:spcBef>
              <a:spcAft>
                <a:spcPts val="0"/>
              </a:spcAft>
              <a:buClr>
                <a:schemeClr val="dk1"/>
              </a:buClr>
              <a:buSzPts val="1700"/>
              <a:buChar char="❖"/>
            </a:pPr>
            <a:r>
              <a:rPr lang="es" sz="1700">
                <a:solidFill>
                  <a:schemeClr val="dk1"/>
                </a:solidFill>
              </a:rPr>
              <a:t>We used </a:t>
            </a:r>
            <a:r>
              <a:rPr lang="es" sz="1700">
                <a:solidFill>
                  <a:schemeClr val="dk1"/>
                </a:solidFill>
              </a:rPr>
              <a:t>the Monte Carlo simulation to predict the performance of the a fund in the short , average, and long term. </a:t>
            </a:r>
            <a:endParaRPr/>
          </a:p>
        </p:txBody>
      </p:sp>
      <p:pic>
        <p:nvPicPr>
          <p:cNvPr id="550" name="Google Shape;550;gfe3a0fd19d_2_222"/>
          <p:cNvPicPr preferRelativeResize="0"/>
          <p:nvPr/>
        </p:nvPicPr>
        <p:blipFill>
          <a:blip r:embed="rId9">
            <a:alphaModFix/>
          </a:blip>
          <a:stretch>
            <a:fillRect/>
          </a:stretch>
        </p:blipFill>
        <p:spPr>
          <a:xfrm>
            <a:off x="477975" y="2074000"/>
            <a:ext cx="1952625" cy="1413000"/>
          </a:xfrm>
          <a:prstGeom prst="rect">
            <a:avLst/>
          </a:prstGeom>
          <a:noFill/>
          <a:ln>
            <a:noFill/>
          </a:ln>
        </p:spPr>
      </p:pic>
      <p:pic>
        <p:nvPicPr>
          <p:cNvPr id="551" name="Google Shape;551;gfe3a0fd19d_2_222"/>
          <p:cNvPicPr preferRelativeResize="0"/>
          <p:nvPr/>
        </p:nvPicPr>
        <p:blipFill>
          <a:blip r:embed="rId10">
            <a:alphaModFix/>
          </a:blip>
          <a:stretch>
            <a:fillRect/>
          </a:stretch>
        </p:blipFill>
        <p:spPr>
          <a:xfrm>
            <a:off x="0" y="3467100"/>
            <a:ext cx="2908576" cy="1676400"/>
          </a:xfrm>
          <a:prstGeom prst="rect">
            <a:avLst/>
          </a:prstGeom>
          <a:noFill/>
          <a:ln>
            <a:noFill/>
          </a:ln>
        </p:spPr>
      </p:pic>
      <p:pic>
        <p:nvPicPr>
          <p:cNvPr id="552" name="Google Shape;552;gfe3a0fd19d_2_222"/>
          <p:cNvPicPr preferRelativeResize="0"/>
          <p:nvPr/>
        </p:nvPicPr>
        <p:blipFill>
          <a:blip r:embed="rId11">
            <a:alphaModFix/>
          </a:blip>
          <a:stretch>
            <a:fillRect/>
          </a:stretch>
        </p:blipFill>
        <p:spPr>
          <a:xfrm>
            <a:off x="3595700" y="2097950"/>
            <a:ext cx="1952625" cy="1369150"/>
          </a:xfrm>
          <a:prstGeom prst="rect">
            <a:avLst/>
          </a:prstGeom>
          <a:noFill/>
          <a:ln>
            <a:noFill/>
          </a:ln>
        </p:spPr>
      </p:pic>
      <p:pic>
        <p:nvPicPr>
          <p:cNvPr id="553" name="Google Shape;553;gfe3a0fd19d_2_222"/>
          <p:cNvPicPr preferRelativeResize="0"/>
          <p:nvPr/>
        </p:nvPicPr>
        <p:blipFill>
          <a:blip r:embed="rId12">
            <a:alphaModFix/>
          </a:blip>
          <a:stretch>
            <a:fillRect/>
          </a:stretch>
        </p:blipFill>
        <p:spPr>
          <a:xfrm>
            <a:off x="3108363" y="3467100"/>
            <a:ext cx="2908575" cy="1676400"/>
          </a:xfrm>
          <a:prstGeom prst="rect">
            <a:avLst/>
          </a:prstGeom>
          <a:noFill/>
          <a:ln>
            <a:noFill/>
          </a:ln>
        </p:spPr>
      </p:pic>
      <p:pic>
        <p:nvPicPr>
          <p:cNvPr id="554" name="Google Shape;554;gfe3a0fd19d_2_222"/>
          <p:cNvPicPr preferRelativeResize="0"/>
          <p:nvPr/>
        </p:nvPicPr>
        <p:blipFill>
          <a:blip r:embed="rId13">
            <a:alphaModFix/>
          </a:blip>
          <a:stretch>
            <a:fillRect/>
          </a:stretch>
        </p:blipFill>
        <p:spPr>
          <a:xfrm>
            <a:off x="6671050" y="2076025"/>
            <a:ext cx="1952625" cy="1369150"/>
          </a:xfrm>
          <a:prstGeom prst="rect">
            <a:avLst/>
          </a:prstGeom>
          <a:noFill/>
          <a:ln>
            <a:noFill/>
          </a:ln>
        </p:spPr>
      </p:pic>
      <p:pic>
        <p:nvPicPr>
          <p:cNvPr id="555" name="Google Shape;555;gfe3a0fd19d_2_222"/>
          <p:cNvPicPr preferRelativeResize="0"/>
          <p:nvPr/>
        </p:nvPicPr>
        <p:blipFill>
          <a:blip r:embed="rId14">
            <a:alphaModFix/>
          </a:blip>
          <a:stretch>
            <a:fillRect/>
          </a:stretch>
        </p:blipFill>
        <p:spPr>
          <a:xfrm>
            <a:off x="6216724" y="3430225"/>
            <a:ext cx="2908575" cy="1676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cxnSp>
        <p:nvCxnSpPr>
          <p:cNvPr id="560" name="Google Shape;560;gfe3a0fd19d_2_269"/>
          <p:cNvCxnSpPr>
            <a:endCxn id="561" idx="2"/>
          </p:cNvCxnSpPr>
          <p:nvPr/>
        </p:nvCxnSpPr>
        <p:spPr>
          <a:xfrm flipH="1" rot="10800000">
            <a:off x="520200" y="734550"/>
            <a:ext cx="3747000" cy="7500"/>
          </a:xfrm>
          <a:prstGeom prst="straightConnector1">
            <a:avLst/>
          </a:prstGeom>
          <a:noFill/>
          <a:ln cap="flat" cmpd="sng" w="19050">
            <a:solidFill>
              <a:schemeClr val="accent1"/>
            </a:solidFill>
            <a:prstDash val="solid"/>
            <a:miter lim="800000"/>
            <a:headEnd len="sm" w="sm" type="none"/>
            <a:tailEnd len="sm" w="sm" type="none"/>
          </a:ln>
        </p:spPr>
      </p:cxnSp>
      <p:sp>
        <p:nvSpPr>
          <p:cNvPr id="561" name="Google Shape;561;gfe3a0fd19d_2_269"/>
          <p:cNvSpPr txBox="1"/>
          <p:nvPr>
            <p:ph type="title"/>
          </p:nvPr>
        </p:nvSpPr>
        <p:spPr>
          <a:xfrm>
            <a:off x="419100" y="19050"/>
            <a:ext cx="7696200" cy="715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s"/>
              <a:t>Approach in Achieving Project Goals</a:t>
            </a:r>
            <a:endParaRPr/>
          </a:p>
        </p:txBody>
      </p:sp>
      <p:sp>
        <p:nvSpPr>
          <p:cNvPr id="562" name="Google Shape;562;gfe3a0fd19d_2_269"/>
          <p:cNvSpPr txBox="1"/>
          <p:nvPr>
            <p:ph idx="1" type="body"/>
          </p:nvPr>
        </p:nvSpPr>
        <p:spPr>
          <a:xfrm>
            <a:off x="3315750" y="1239250"/>
            <a:ext cx="1902900" cy="3615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1200"/>
              </a:spcAft>
              <a:buNone/>
            </a:pPr>
            <a:r>
              <a:rPr lang="es" sz="1200">
                <a:solidFill>
                  <a:schemeClr val="dk1"/>
                </a:solidFill>
              </a:rPr>
              <a:t>Execute</a:t>
            </a:r>
            <a:r>
              <a:rPr lang="es" sz="1200"/>
              <a:t> </a:t>
            </a:r>
            <a:endParaRPr sz="1200"/>
          </a:p>
        </p:txBody>
      </p:sp>
      <p:sp>
        <p:nvSpPr>
          <p:cNvPr id="563" name="Google Shape;563;gfe3a0fd19d_2_269"/>
          <p:cNvSpPr txBox="1"/>
          <p:nvPr>
            <p:ph idx="1" type="body"/>
          </p:nvPr>
        </p:nvSpPr>
        <p:spPr>
          <a:xfrm>
            <a:off x="1930675" y="1185250"/>
            <a:ext cx="629100" cy="361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1200"/>
              </a:spcAft>
              <a:buNone/>
            </a:pPr>
            <a:r>
              <a:rPr lang="es" sz="1200">
                <a:solidFill>
                  <a:schemeClr val="dk1"/>
                </a:solidFill>
              </a:rPr>
              <a:t>Plan</a:t>
            </a:r>
            <a:r>
              <a:rPr lang="es"/>
              <a:t> </a:t>
            </a:r>
            <a:endParaRPr/>
          </a:p>
        </p:txBody>
      </p:sp>
      <p:sp>
        <p:nvSpPr>
          <p:cNvPr id="564" name="Google Shape;564;gfe3a0fd19d_2_269"/>
          <p:cNvSpPr txBox="1"/>
          <p:nvPr>
            <p:ph idx="1" type="body"/>
          </p:nvPr>
        </p:nvSpPr>
        <p:spPr>
          <a:xfrm>
            <a:off x="4199850" y="1222600"/>
            <a:ext cx="2088900" cy="5880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1200"/>
              </a:spcAft>
              <a:buNone/>
            </a:pPr>
            <a:r>
              <a:rPr lang="es" sz="1200">
                <a:solidFill>
                  <a:schemeClr val="dk1"/>
                </a:solidFill>
              </a:rPr>
              <a:t>Meet / Collaborate </a:t>
            </a:r>
            <a:r>
              <a:rPr lang="es" sz="1200"/>
              <a:t> </a:t>
            </a:r>
            <a:endParaRPr sz="1200"/>
          </a:p>
        </p:txBody>
      </p:sp>
      <p:sp>
        <p:nvSpPr>
          <p:cNvPr id="565" name="Google Shape;565;gfe3a0fd19d_2_269"/>
          <p:cNvSpPr txBox="1"/>
          <p:nvPr>
            <p:ph idx="1" type="body"/>
          </p:nvPr>
        </p:nvSpPr>
        <p:spPr>
          <a:xfrm>
            <a:off x="5709675" y="1261450"/>
            <a:ext cx="1265100" cy="5880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1200"/>
              </a:spcAft>
              <a:buNone/>
            </a:pPr>
            <a:r>
              <a:rPr lang="es" sz="1200">
                <a:solidFill>
                  <a:schemeClr val="dk1"/>
                </a:solidFill>
              </a:rPr>
              <a:t>Adjust </a:t>
            </a:r>
            <a:r>
              <a:rPr lang="es" sz="1200"/>
              <a:t> </a:t>
            </a:r>
            <a:endParaRPr sz="1200"/>
          </a:p>
        </p:txBody>
      </p:sp>
      <p:pic>
        <p:nvPicPr>
          <p:cNvPr id="566" name="Google Shape;566;gfe3a0fd19d_2_269"/>
          <p:cNvPicPr preferRelativeResize="0"/>
          <p:nvPr/>
        </p:nvPicPr>
        <p:blipFill>
          <a:blip r:embed="rId3">
            <a:alphaModFix/>
          </a:blip>
          <a:stretch>
            <a:fillRect/>
          </a:stretch>
        </p:blipFill>
        <p:spPr>
          <a:xfrm>
            <a:off x="5170448" y="830003"/>
            <a:ext cx="262425" cy="267300"/>
          </a:xfrm>
          <a:prstGeom prst="rect">
            <a:avLst/>
          </a:prstGeom>
          <a:noFill/>
          <a:ln>
            <a:noFill/>
          </a:ln>
        </p:spPr>
      </p:pic>
      <p:pic>
        <p:nvPicPr>
          <p:cNvPr id="567" name="Google Shape;567;gfe3a0fd19d_2_269"/>
          <p:cNvPicPr preferRelativeResize="0"/>
          <p:nvPr/>
        </p:nvPicPr>
        <p:blipFill>
          <a:blip r:embed="rId4">
            <a:alphaModFix/>
          </a:blip>
          <a:stretch>
            <a:fillRect/>
          </a:stretch>
        </p:blipFill>
        <p:spPr>
          <a:xfrm>
            <a:off x="2117475" y="848675"/>
            <a:ext cx="271973" cy="267300"/>
          </a:xfrm>
          <a:prstGeom prst="rect">
            <a:avLst/>
          </a:prstGeom>
          <a:noFill/>
          <a:ln>
            <a:noFill/>
          </a:ln>
        </p:spPr>
      </p:pic>
      <p:pic>
        <p:nvPicPr>
          <p:cNvPr id="568" name="Google Shape;568;gfe3a0fd19d_2_269"/>
          <p:cNvPicPr preferRelativeResize="0"/>
          <p:nvPr/>
        </p:nvPicPr>
        <p:blipFill>
          <a:blip r:embed="rId5">
            <a:alphaModFix/>
          </a:blip>
          <a:stretch>
            <a:fillRect/>
          </a:stretch>
        </p:blipFill>
        <p:spPr>
          <a:xfrm>
            <a:off x="2908575" y="843999"/>
            <a:ext cx="271975" cy="271975"/>
          </a:xfrm>
          <a:prstGeom prst="rect">
            <a:avLst/>
          </a:prstGeom>
          <a:noFill/>
          <a:ln>
            <a:noFill/>
          </a:ln>
        </p:spPr>
      </p:pic>
      <p:pic>
        <p:nvPicPr>
          <p:cNvPr id="569" name="Google Shape;569;gfe3a0fd19d_2_269"/>
          <p:cNvPicPr preferRelativeResize="0"/>
          <p:nvPr/>
        </p:nvPicPr>
        <p:blipFill>
          <a:blip r:embed="rId6">
            <a:alphaModFix/>
          </a:blip>
          <a:stretch>
            <a:fillRect/>
          </a:stretch>
        </p:blipFill>
        <p:spPr>
          <a:xfrm>
            <a:off x="4004475" y="848675"/>
            <a:ext cx="271975" cy="267298"/>
          </a:xfrm>
          <a:prstGeom prst="rect">
            <a:avLst/>
          </a:prstGeom>
          <a:noFill/>
          <a:ln>
            <a:noFill/>
          </a:ln>
        </p:spPr>
      </p:pic>
      <p:pic>
        <p:nvPicPr>
          <p:cNvPr id="570" name="Google Shape;570;gfe3a0fd19d_2_269"/>
          <p:cNvPicPr preferRelativeResize="0"/>
          <p:nvPr/>
        </p:nvPicPr>
        <p:blipFill>
          <a:blip r:embed="rId7">
            <a:alphaModFix/>
          </a:blip>
          <a:stretch>
            <a:fillRect/>
          </a:stretch>
        </p:blipFill>
        <p:spPr>
          <a:xfrm>
            <a:off x="6349298" y="741075"/>
            <a:ext cx="367800" cy="361471"/>
          </a:xfrm>
          <a:prstGeom prst="rect">
            <a:avLst/>
          </a:prstGeom>
          <a:noFill/>
          <a:ln>
            <a:noFill/>
          </a:ln>
        </p:spPr>
      </p:pic>
      <p:sp>
        <p:nvSpPr>
          <p:cNvPr id="571" name="Google Shape;571;gfe3a0fd19d_2_269"/>
          <p:cNvSpPr txBox="1"/>
          <p:nvPr>
            <p:ph idx="1" type="body"/>
          </p:nvPr>
        </p:nvSpPr>
        <p:spPr>
          <a:xfrm>
            <a:off x="6856125" y="1261450"/>
            <a:ext cx="1902900" cy="5880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1200"/>
              </a:spcAft>
              <a:buNone/>
            </a:pPr>
            <a:r>
              <a:rPr lang="es" sz="1200">
                <a:solidFill>
                  <a:schemeClr val="dk1"/>
                </a:solidFill>
              </a:rPr>
              <a:t>Finalize </a:t>
            </a:r>
            <a:r>
              <a:rPr lang="es" sz="1200"/>
              <a:t> </a:t>
            </a:r>
            <a:endParaRPr sz="1200"/>
          </a:p>
        </p:txBody>
      </p:sp>
      <p:pic>
        <p:nvPicPr>
          <p:cNvPr id="572" name="Google Shape;572;gfe3a0fd19d_2_269"/>
          <p:cNvPicPr preferRelativeResize="0"/>
          <p:nvPr/>
        </p:nvPicPr>
        <p:blipFill>
          <a:blip r:embed="rId8">
            <a:alphaModFix/>
          </a:blip>
          <a:stretch>
            <a:fillRect/>
          </a:stretch>
        </p:blipFill>
        <p:spPr>
          <a:xfrm>
            <a:off x="7471647" y="800050"/>
            <a:ext cx="351425" cy="327202"/>
          </a:xfrm>
          <a:prstGeom prst="rect">
            <a:avLst/>
          </a:prstGeom>
          <a:noFill/>
          <a:ln>
            <a:noFill/>
          </a:ln>
        </p:spPr>
      </p:pic>
      <p:sp>
        <p:nvSpPr>
          <p:cNvPr id="573" name="Google Shape;573;gfe3a0fd19d_2_269"/>
          <p:cNvSpPr txBox="1"/>
          <p:nvPr>
            <p:ph idx="1" type="body"/>
          </p:nvPr>
        </p:nvSpPr>
        <p:spPr>
          <a:xfrm>
            <a:off x="2785350" y="1217925"/>
            <a:ext cx="850800" cy="361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1200"/>
              </a:spcAft>
              <a:buSzPts val="688"/>
              <a:buNone/>
            </a:pPr>
            <a:r>
              <a:rPr lang="es" sz="1200">
                <a:solidFill>
                  <a:schemeClr val="dk1"/>
                </a:solidFill>
              </a:rPr>
              <a:t>Allocate</a:t>
            </a:r>
            <a:r>
              <a:rPr lang="es" sz="1200"/>
              <a:t> </a:t>
            </a:r>
            <a:endParaRPr sz="1200"/>
          </a:p>
        </p:txBody>
      </p:sp>
      <p:sp>
        <p:nvSpPr>
          <p:cNvPr id="574" name="Google Shape;574;gfe3a0fd19d_2_269"/>
          <p:cNvSpPr txBox="1"/>
          <p:nvPr>
            <p:ph idx="1" type="body"/>
          </p:nvPr>
        </p:nvSpPr>
        <p:spPr>
          <a:xfrm>
            <a:off x="1984875" y="1724025"/>
            <a:ext cx="6380400" cy="1255200"/>
          </a:xfrm>
          <a:prstGeom prst="rect">
            <a:avLst/>
          </a:prstGeom>
          <a:noFill/>
          <a:ln>
            <a:noFill/>
          </a:ln>
        </p:spPr>
        <p:txBody>
          <a:bodyPr anchorCtr="0" anchor="t" bIns="45700" lIns="91425" spcFirstLastPara="1" rIns="91425" wrap="square" tIns="45700">
            <a:normAutofit/>
          </a:bodyPr>
          <a:lstStyle/>
          <a:p>
            <a:pPr indent="-336550" lvl="0" marL="457200" rtl="0" algn="l">
              <a:lnSpc>
                <a:spcPct val="90000"/>
              </a:lnSpc>
              <a:spcBef>
                <a:spcPts val="0"/>
              </a:spcBef>
              <a:spcAft>
                <a:spcPts val="0"/>
              </a:spcAft>
              <a:buClr>
                <a:schemeClr val="dk1"/>
              </a:buClr>
              <a:buSzPts val="1700"/>
              <a:buChar char="❖"/>
            </a:pPr>
            <a:r>
              <a:rPr lang="es" sz="1700">
                <a:solidFill>
                  <a:schemeClr val="dk1"/>
                </a:solidFill>
              </a:rPr>
              <a:t>We then created</a:t>
            </a:r>
            <a:r>
              <a:rPr lang="es" sz="1700">
                <a:solidFill>
                  <a:schemeClr val="dk1"/>
                </a:solidFill>
              </a:rPr>
              <a:t> a dictionary that goes through the summary statistics of each fund and displays the mean/average return trajectories.</a:t>
            </a:r>
            <a:endParaRPr sz="1700">
              <a:solidFill>
                <a:schemeClr val="dk1"/>
              </a:solidFill>
            </a:endParaRPr>
          </a:p>
        </p:txBody>
      </p:sp>
      <p:pic>
        <p:nvPicPr>
          <p:cNvPr id="575" name="Google Shape;575;gfe3a0fd19d_2_269"/>
          <p:cNvPicPr preferRelativeResize="0"/>
          <p:nvPr/>
        </p:nvPicPr>
        <p:blipFill>
          <a:blip r:embed="rId9">
            <a:alphaModFix/>
          </a:blip>
          <a:stretch>
            <a:fillRect/>
          </a:stretch>
        </p:blipFill>
        <p:spPr>
          <a:xfrm>
            <a:off x="1865214" y="3484325"/>
            <a:ext cx="6669185" cy="1622925"/>
          </a:xfrm>
          <a:prstGeom prst="rect">
            <a:avLst/>
          </a:prstGeom>
          <a:noFill/>
          <a:ln>
            <a:noFill/>
          </a:ln>
        </p:spPr>
      </p:pic>
      <p:sp>
        <p:nvSpPr>
          <p:cNvPr id="576" name="Google Shape;576;gfe3a0fd19d_2_269"/>
          <p:cNvSpPr txBox="1"/>
          <p:nvPr/>
        </p:nvSpPr>
        <p:spPr>
          <a:xfrm>
            <a:off x="564750" y="3484325"/>
            <a:ext cx="986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200"/>
              </a:spcAft>
              <a:buNone/>
            </a:pPr>
            <a:r>
              <a:rPr b="1" lang="es" sz="1200" u="sng">
                <a:solidFill>
                  <a:schemeClr val="dk1"/>
                </a:solidFill>
                <a:latin typeface="Average"/>
                <a:ea typeface="Average"/>
                <a:cs typeface="Average"/>
                <a:sym typeface="Average"/>
              </a:rPr>
              <a:t>Short-term</a:t>
            </a:r>
            <a:endParaRPr b="1" u="sng">
              <a:latin typeface="Average"/>
              <a:ea typeface="Average"/>
              <a:cs typeface="Average"/>
              <a:sym typeface="Average"/>
            </a:endParaRPr>
          </a:p>
        </p:txBody>
      </p:sp>
      <p:sp>
        <p:nvSpPr>
          <p:cNvPr id="577" name="Google Shape;577;gfe3a0fd19d_2_269"/>
          <p:cNvSpPr txBox="1"/>
          <p:nvPr/>
        </p:nvSpPr>
        <p:spPr>
          <a:xfrm>
            <a:off x="492000" y="4051525"/>
            <a:ext cx="1131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200"/>
              </a:spcAft>
              <a:buNone/>
            </a:pPr>
            <a:r>
              <a:rPr b="1" lang="es" sz="1200" u="sng">
                <a:solidFill>
                  <a:schemeClr val="dk1"/>
                </a:solidFill>
                <a:latin typeface="Average"/>
                <a:ea typeface="Average"/>
                <a:cs typeface="Average"/>
                <a:sym typeface="Average"/>
              </a:rPr>
              <a:t>Avg/Med-term</a:t>
            </a:r>
            <a:endParaRPr b="1" u="sng">
              <a:latin typeface="Average"/>
              <a:ea typeface="Average"/>
              <a:cs typeface="Average"/>
              <a:sym typeface="Average"/>
            </a:endParaRPr>
          </a:p>
        </p:txBody>
      </p:sp>
      <p:sp>
        <p:nvSpPr>
          <p:cNvPr id="578" name="Google Shape;578;gfe3a0fd19d_2_269"/>
          <p:cNvSpPr txBox="1"/>
          <p:nvPr/>
        </p:nvSpPr>
        <p:spPr>
          <a:xfrm>
            <a:off x="564750" y="4618725"/>
            <a:ext cx="986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200"/>
              </a:spcAft>
              <a:buNone/>
            </a:pPr>
            <a:r>
              <a:rPr b="1" lang="es" sz="1200" u="sng">
                <a:solidFill>
                  <a:schemeClr val="dk1"/>
                </a:solidFill>
                <a:latin typeface="Average"/>
                <a:ea typeface="Average"/>
                <a:cs typeface="Average"/>
                <a:sym typeface="Average"/>
              </a:rPr>
              <a:t>Long-Term</a:t>
            </a:r>
            <a:endParaRPr b="1" u="sng">
              <a:latin typeface="Average"/>
              <a:ea typeface="Average"/>
              <a:cs typeface="Average"/>
              <a:sym typeface="Averag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cxnSp>
        <p:nvCxnSpPr>
          <p:cNvPr id="583" name="Google Shape;583;gfe3a0fca5a_1_157"/>
          <p:cNvCxnSpPr>
            <a:endCxn id="584" idx="2"/>
          </p:cNvCxnSpPr>
          <p:nvPr/>
        </p:nvCxnSpPr>
        <p:spPr>
          <a:xfrm flipH="1" rot="10800000">
            <a:off x="520200" y="734550"/>
            <a:ext cx="3747000" cy="7500"/>
          </a:xfrm>
          <a:prstGeom prst="straightConnector1">
            <a:avLst/>
          </a:prstGeom>
          <a:noFill/>
          <a:ln cap="flat" cmpd="sng" w="19050">
            <a:solidFill>
              <a:schemeClr val="accent1"/>
            </a:solidFill>
            <a:prstDash val="solid"/>
            <a:miter lim="800000"/>
            <a:headEnd len="sm" w="sm" type="none"/>
            <a:tailEnd len="sm" w="sm" type="none"/>
          </a:ln>
        </p:spPr>
      </p:cxnSp>
      <p:sp>
        <p:nvSpPr>
          <p:cNvPr id="584" name="Google Shape;584;gfe3a0fca5a_1_157"/>
          <p:cNvSpPr txBox="1"/>
          <p:nvPr>
            <p:ph type="title"/>
          </p:nvPr>
        </p:nvSpPr>
        <p:spPr>
          <a:xfrm>
            <a:off x="419100" y="19050"/>
            <a:ext cx="7696200" cy="715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s"/>
              <a:t>Approach in Achieving Project Goals</a:t>
            </a:r>
            <a:endParaRPr/>
          </a:p>
        </p:txBody>
      </p:sp>
      <p:pic>
        <p:nvPicPr>
          <p:cNvPr id="585" name="Google Shape;585;gfe3a0fca5a_1_157"/>
          <p:cNvPicPr preferRelativeResize="0"/>
          <p:nvPr/>
        </p:nvPicPr>
        <p:blipFill>
          <a:blip r:embed="rId3">
            <a:alphaModFix/>
          </a:blip>
          <a:stretch>
            <a:fillRect/>
          </a:stretch>
        </p:blipFill>
        <p:spPr>
          <a:xfrm>
            <a:off x="88000" y="956650"/>
            <a:ext cx="1738960" cy="1688050"/>
          </a:xfrm>
          <a:prstGeom prst="rect">
            <a:avLst/>
          </a:prstGeom>
          <a:noFill/>
          <a:ln>
            <a:noFill/>
          </a:ln>
        </p:spPr>
      </p:pic>
      <p:sp>
        <p:nvSpPr>
          <p:cNvPr id="586" name="Google Shape;586;gfe3a0fca5a_1_157"/>
          <p:cNvSpPr txBox="1"/>
          <p:nvPr>
            <p:ph idx="1" type="body"/>
          </p:nvPr>
        </p:nvSpPr>
        <p:spPr>
          <a:xfrm>
            <a:off x="3315750" y="1239250"/>
            <a:ext cx="1902900" cy="3615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1200"/>
              </a:spcAft>
              <a:buNone/>
            </a:pPr>
            <a:r>
              <a:rPr lang="es" sz="1200">
                <a:solidFill>
                  <a:schemeClr val="dk1"/>
                </a:solidFill>
              </a:rPr>
              <a:t>Execute</a:t>
            </a:r>
            <a:r>
              <a:rPr lang="es" sz="1200"/>
              <a:t> </a:t>
            </a:r>
            <a:endParaRPr sz="1200"/>
          </a:p>
        </p:txBody>
      </p:sp>
      <p:sp>
        <p:nvSpPr>
          <p:cNvPr id="587" name="Google Shape;587;gfe3a0fca5a_1_157"/>
          <p:cNvSpPr txBox="1"/>
          <p:nvPr>
            <p:ph idx="1" type="body"/>
          </p:nvPr>
        </p:nvSpPr>
        <p:spPr>
          <a:xfrm>
            <a:off x="1930675" y="1185250"/>
            <a:ext cx="629100" cy="361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1200"/>
              </a:spcAft>
              <a:buNone/>
            </a:pPr>
            <a:r>
              <a:rPr lang="es" sz="1200">
                <a:solidFill>
                  <a:schemeClr val="dk1"/>
                </a:solidFill>
              </a:rPr>
              <a:t>Plan</a:t>
            </a:r>
            <a:r>
              <a:rPr lang="es"/>
              <a:t> </a:t>
            </a:r>
            <a:endParaRPr/>
          </a:p>
        </p:txBody>
      </p:sp>
      <p:sp>
        <p:nvSpPr>
          <p:cNvPr id="588" name="Google Shape;588;gfe3a0fca5a_1_157"/>
          <p:cNvSpPr txBox="1"/>
          <p:nvPr>
            <p:ph idx="1" type="body"/>
          </p:nvPr>
        </p:nvSpPr>
        <p:spPr>
          <a:xfrm>
            <a:off x="4199850" y="1222600"/>
            <a:ext cx="2088900" cy="5880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1200"/>
              </a:spcAft>
              <a:buNone/>
            </a:pPr>
            <a:r>
              <a:rPr lang="es" sz="1200">
                <a:solidFill>
                  <a:schemeClr val="dk1"/>
                </a:solidFill>
              </a:rPr>
              <a:t>Meet / Collaborate </a:t>
            </a:r>
            <a:r>
              <a:rPr lang="es" sz="1200"/>
              <a:t> </a:t>
            </a:r>
            <a:endParaRPr sz="1200"/>
          </a:p>
        </p:txBody>
      </p:sp>
      <p:sp>
        <p:nvSpPr>
          <p:cNvPr id="589" name="Google Shape;589;gfe3a0fca5a_1_157"/>
          <p:cNvSpPr txBox="1"/>
          <p:nvPr>
            <p:ph idx="1" type="body"/>
          </p:nvPr>
        </p:nvSpPr>
        <p:spPr>
          <a:xfrm>
            <a:off x="5709675" y="1261450"/>
            <a:ext cx="1265100" cy="5880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1200"/>
              </a:spcAft>
              <a:buNone/>
            </a:pPr>
            <a:r>
              <a:rPr lang="es" sz="1200">
                <a:solidFill>
                  <a:schemeClr val="dk1"/>
                </a:solidFill>
              </a:rPr>
              <a:t>Adjust </a:t>
            </a:r>
            <a:r>
              <a:rPr lang="es" sz="1200"/>
              <a:t> </a:t>
            </a:r>
            <a:endParaRPr sz="1200"/>
          </a:p>
        </p:txBody>
      </p:sp>
      <p:pic>
        <p:nvPicPr>
          <p:cNvPr id="590" name="Google Shape;590;gfe3a0fca5a_1_157"/>
          <p:cNvPicPr preferRelativeResize="0"/>
          <p:nvPr/>
        </p:nvPicPr>
        <p:blipFill>
          <a:blip r:embed="rId4">
            <a:alphaModFix/>
          </a:blip>
          <a:stretch>
            <a:fillRect/>
          </a:stretch>
        </p:blipFill>
        <p:spPr>
          <a:xfrm>
            <a:off x="5170448" y="830003"/>
            <a:ext cx="262425" cy="267300"/>
          </a:xfrm>
          <a:prstGeom prst="rect">
            <a:avLst/>
          </a:prstGeom>
          <a:noFill/>
          <a:ln>
            <a:noFill/>
          </a:ln>
        </p:spPr>
      </p:pic>
      <p:pic>
        <p:nvPicPr>
          <p:cNvPr id="591" name="Google Shape;591;gfe3a0fca5a_1_157"/>
          <p:cNvPicPr preferRelativeResize="0"/>
          <p:nvPr/>
        </p:nvPicPr>
        <p:blipFill>
          <a:blip r:embed="rId5">
            <a:alphaModFix/>
          </a:blip>
          <a:stretch>
            <a:fillRect/>
          </a:stretch>
        </p:blipFill>
        <p:spPr>
          <a:xfrm>
            <a:off x="2117475" y="848675"/>
            <a:ext cx="271973" cy="267300"/>
          </a:xfrm>
          <a:prstGeom prst="rect">
            <a:avLst/>
          </a:prstGeom>
          <a:noFill/>
          <a:ln>
            <a:noFill/>
          </a:ln>
        </p:spPr>
      </p:pic>
      <p:pic>
        <p:nvPicPr>
          <p:cNvPr id="592" name="Google Shape;592;gfe3a0fca5a_1_157"/>
          <p:cNvPicPr preferRelativeResize="0"/>
          <p:nvPr/>
        </p:nvPicPr>
        <p:blipFill>
          <a:blip r:embed="rId6">
            <a:alphaModFix/>
          </a:blip>
          <a:stretch>
            <a:fillRect/>
          </a:stretch>
        </p:blipFill>
        <p:spPr>
          <a:xfrm>
            <a:off x="2908575" y="843999"/>
            <a:ext cx="271975" cy="271975"/>
          </a:xfrm>
          <a:prstGeom prst="rect">
            <a:avLst/>
          </a:prstGeom>
          <a:noFill/>
          <a:ln>
            <a:noFill/>
          </a:ln>
        </p:spPr>
      </p:pic>
      <p:pic>
        <p:nvPicPr>
          <p:cNvPr id="593" name="Google Shape;593;gfe3a0fca5a_1_157"/>
          <p:cNvPicPr preferRelativeResize="0"/>
          <p:nvPr/>
        </p:nvPicPr>
        <p:blipFill>
          <a:blip r:embed="rId7">
            <a:alphaModFix/>
          </a:blip>
          <a:stretch>
            <a:fillRect/>
          </a:stretch>
        </p:blipFill>
        <p:spPr>
          <a:xfrm>
            <a:off x="4004475" y="848675"/>
            <a:ext cx="271975" cy="267298"/>
          </a:xfrm>
          <a:prstGeom prst="rect">
            <a:avLst/>
          </a:prstGeom>
          <a:noFill/>
          <a:ln>
            <a:noFill/>
          </a:ln>
        </p:spPr>
      </p:pic>
      <p:pic>
        <p:nvPicPr>
          <p:cNvPr id="594" name="Google Shape;594;gfe3a0fca5a_1_157"/>
          <p:cNvPicPr preferRelativeResize="0"/>
          <p:nvPr/>
        </p:nvPicPr>
        <p:blipFill>
          <a:blip r:embed="rId8">
            <a:alphaModFix/>
          </a:blip>
          <a:stretch>
            <a:fillRect/>
          </a:stretch>
        </p:blipFill>
        <p:spPr>
          <a:xfrm>
            <a:off x="6349298" y="741075"/>
            <a:ext cx="367800" cy="361471"/>
          </a:xfrm>
          <a:prstGeom prst="rect">
            <a:avLst/>
          </a:prstGeom>
          <a:noFill/>
          <a:ln>
            <a:noFill/>
          </a:ln>
        </p:spPr>
      </p:pic>
      <p:sp>
        <p:nvSpPr>
          <p:cNvPr id="595" name="Google Shape;595;gfe3a0fca5a_1_157"/>
          <p:cNvSpPr txBox="1"/>
          <p:nvPr>
            <p:ph idx="1" type="body"/>
          </p:nvPr>
        </p:nvSpPr>
        <p:spPr>
          <a:xfrm>
            <a:off x="6856125" y="1261450"/>
            <a:ext cx="1902900" cy="5880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1200"/>
              </a:spcAft>
              <a:buNone/>
            </a:pPr>
            <a:r>
              <a:rPr lang="es" sz="1200">
                <a:solidFill>
                  <a:schemeClr val="dk1"/>
                </a:solidFill>
              </a:rPr>
              <a:t>Finalize </a:t>
            </a:r>
            <a:r>
              <a:rPr lang="es" sz="1200"/>
              <a:t> </a:t>
            </a:r>
            <a:endParaRPr sz="1200"/>
          </a:p>
        </p:txBody>
      </p:sp>
      <p:pic>
        <p:nvPicPr>
          <p:cNvPr id="596" name="Google Shape;596;gfe3a0fca5a_1_157"/>
          <p:cNvPicPr preferRelativeResize="0"/>
          <p:nvPr/>
        </p:nvPicPr>
        <p:blipFill>
          <a:blip r:embed="rId9">
            <a:alphaModFix/>
          </a:blip>
          <a:stretch>
            <a:fillRect/>
          </a:stretch>
        </p:blipFill>
        <p:spPr>
          <a:xfrm>
            <a:off x="7471647" y="800050"/>
            <a:ext cx="351425" cy="327202"/>
          </a:xfrm>
          <a:prstGeom prst="rect">
            <a:avLst/>
          </a:prstGeom>
          <a:noFill/>
          <a:ln>
            <a:noFill/>
          </a:ln>
        </p:spPr>
      </p:pic>
      <p:sp>
        <p:nvSpPr>
          <p:cNvPr id="597" name="Google Shape;597;gfe3a0fca5a_1_157"/>
          <p:cNvSpPr txBox="1"/>
          <p:nvPr>
            <p:ph idx="1" type="body"/>
          </p:nvPr>
        </p:nvSpPr>
        <p:spPr>
          <a:xfrm>
            <a:off x="2785350" y="1217925"/>
            <a:ext cx="850800" cy="361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1200"/>
              </a:spcAft>
              <a:buSzPts val="688"/>
              <a:buNone/>
            </a:pPr>
            <a:r>
              <a:rPr lang="es" sz="1200">
                <a:solidFill>
                  <a:schemeClr val="dk1"/>
                </a:solidFill>
              </a:rPr>
              <a:t>Allocate</a:t>
            </a:r>
            <a:r>
              <a:rPr lang="es" sz="1200"/>
              <a:t> </a:t>
            </a:r>
            <a:endParaRPr sz="1200"/>
          </a:p>
        </p:txBody>
      </p:sp>
      <p:sp>
        <p:nvSpPr>
          <p:cNvPr id="598" name="Google Shape;598;gfe3a0fca5a_1_157"/>
          <p:cNvSpPr txBox="1"/>
          <p:nvPr>
            <p:ph idx="1" type="body"/>
          </p:nvPr>
        </p:nvSpPr>
        <p:spPr>
          <a:xfrm>
            <a:off x="2097375" y="1810600"/>
            <a:ext cx="6380400" cy="2987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rPr lang="es">
                <a:solidFill>
                  <a:schemeClr val="dk1"/>
                </a:solidFill>
              </a:rPr>
              <a:t>Unanticipated insights or problems that we encountered and how those been resolved:</a:t>
            </a:r>
            <a:endParaRPr>
              <a:solidFill>
                <a:schemeClr val="dk1"/>
              </a:solidFill>
            </a:endParaRPr>
          </a:p>
          <a:p>
            <a:pPr indent="-330200" lvl="0" marL="457200" rtl="0" algn="l">
              <a:lnSpc>
                <a:spcPct val="100000"/>
              </a:lnSpc>
              <a:spcBef>
                <a:spcPts val="1200"/>
              </a:spcBef>
              <a:spcAft>
                <a:spcPts val="0"/>
              </a:spcAft>
              <a:buSzPts val="1600"/>
              <a:buChar char="-"/>
            </a:pPr>
            <a:r>
              <a:rPr lang="es"/>
              <a:t>Monte Carlo simulations</a:t>
            </a:r>
            <a:endParaRPr/>
          </a:p>
          <a:p>
            <a:pPr indent="-295275" lvl="1" marL="914400" rtl="0" algn="l">
              <a:lnSpc>
                <a:spcPct val="100000"/>
              </a:lnSpc>
              <a:spcBef>
                <a:spcPts val="0"/>
              </a:spcBef>
              <a:spcAft>
                <a:spcPts val="0"/>
              </a:spcAft>
              <a:buSzPts val="1050"/>
              <a:buChar char="-"/>
            </a:pPr>
            <a:r>
              <a:rPr lang="es"/>
              <a:t>The way that the MCForecastTools.py file is set up caused for some confusion when our dataframes did not work for a monte carlo analysis.</a:t>
            </a:r>
            <a:endParaRPr/>
          </a:p>
          <a:p>
            <a:pPr indent="-295275" lvl="1" marL="914400" rtl="0" algn="l">
              <a:lnSpc>
                <a:spcPct val="100000"/>
              </a:lnSpc>
              <a:spcBef>
                <a:spcPts val="0"/>
              </a:spcBef>
              <a:spcAft>
                <a:spcPts val="0"/>
              </a:spcAft>
              <a:buSzPts val="1050"/>
              <a:buChar char="-"/>
            </a:pPr>
            <a:r>
              <a:rPr lang="es"/>
              <a:t>After numerous troubleshooting attempts and </a:t>
            </a:r>
            <a:r>
              <a:rPr lang="es"/>
              <a:t>further inspection into the matter, we were able to configure the dataframes to work given the specifications of the tool file.</a:t>
            </a:r>
            <a:endParaRPr/>
          </a:p>
          <a:p>
            <a:pPr indent="0" lvl="0" marL="457200" rtl="0" algn="l">
              <a:lnSpc>
                <a:spcPct val="100000"/>
              </a:lnSpc>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4"/>
          <p:cNvSpPr txBox="1"/>
          <p:nvPr>
            <p:ph type="title"/>
          </p:nvPr>
        </p:nvSpPr>
        <p:spPr>
          <a:xfrm>
            <a:off x="2542800" y="2067775"/>
            <a:ext cx="4058400" cy="1026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2"/>
              </a:buClr>
              <a:buSzPts val="5000"/>
              <a:buFont typeface="Doppio One"/>
              <a:buNone/>
            </a:pPr>
            <a:r>
              <a:rPr lang="es"/>
              <a:t>Next STEPS …… </a:t>
            </a:r>
            <a:endParaRPr>
              <a:solidFill>
                <a:schemeClr val="accent1"/>
              </a:solidFill>
            </a:endParaRPr>
          </a:p>
        </p:txBody>
      </p:sp>
      <p:sp>
        <p:nvSpPr>
          <p:cNvPr id="604" name="Google Shape;604;p4"/>
          <p:cNvSpPr txBox="1"/>
          <p:nvPr>
            <p:ph idx="2" type="body"/>
          </p:nvPr>
        </p:nvSpPr>
        <p:spPr>
          <a:xfrm>
            <a:off x="3822605" y="772522"/>
            <a:ext cx="1498790" cy="982154"/>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1200"/>
              </a:spcAft>
              <a:buClr>
                <a:schemeClr val="accent1"/>
              </a:buClr>
              <a:buSzPts val="7200"/>
              <a:buNone/>
            </a:pPr>
            <a:r>
              <a:rPr lang="es">
                <a:solidFill>
                  <a:schemeClr val="accent1"/>
                </a:solidFill>
              </a:rPr>
              <a:t>0</a:t>
            </a:r>
            <a:r>
              <a:rPr lang="es"/>
              <a:t>5</a:t>
            </a:r>
            <a:endParaRPr>
              <a:solidFill>
                <a:schemeClr val="accent1"/>
              </a:solidFill>
            </a:endParaRPr>
          </a:p>
        </p:txBody>
      </p:sp>
      <p:cxnSp>
        <p:nvCxnSpPr>
          <p:cNvPr id="605" name="Google Shape;605;p4"/>
          <p:cNvCxnSpPr/>
          <p:nvPr/>
        </p:nvCxnSpPr>
        <p:spPr>
          <a:xfrm>
            <a:off x="4142509" y="1911221"/>
            <a:ext cx="914400" cy="0"/>
          </a:xfrm>
          <a:prstGeom prst="straightConnector1">
            <a:avLst/>
          </a:prstGeom>
          <a:noFill/>
          <a:ln cap="flat" cmpd="sng" w="19050">
            <a:solidFill>
              <a:schemeClr val="accent1"/>
            </a:solidFill>
            <a:prstDash val="solid"/>
            <a:miter lim="800000"/>
            <a:headEnd len="sm" w="sm" type="none"/>
            <a:tailEnd len="sm" w="sm" type="none"/>
          </a:ln>
        </p:spPr>
      </p:cxnSp>
      <p:grpSp>
        <p:nvGrpSpPr>
          <p:cNvPr id="606" name="Google Shape;606;p4"/>
          <p:cNvGrpSpPr/>
          <p:nvPr/>
        </p:nvGrpSpPr>
        <p:grpSpPr>
          <a:xfrm>
            <a:off x="2244787" y="357188"/>
            <a:ext cx="6224759" cy="4202686"/>
            <a:chOff x="2244787" y="357188"/>
            <a:chExt cx="6224759" cy="4202686"/>
          </a:xfrm>
        </p:grpSpPr>
        <p:pic>
          <p:nvPicPr>
            <p:cNvPr id="607" name="Google Shape;607;p4"/>
            <p:cNvPicPr preferRelativeResize="0"/>
            <p:nvPr/>
          </p:nvPicPr>
          <p:blipFill rotWithShape="1">
            <a:blip r:embed="rId3">
              <a:alphaModFix/>
            </a:blip>
            <a:srcRect b="0" l="0" r="0" t="0"/>
            <a:stretch/>
          </p:blipFill>
          <p:spPr>
            <a:xfrm rot="4540516">
              <a:off x="2384941" y="429494"/>
              <a:ext cx="942715" cy="1021539"/>
            </a:xfrm>
            <a:prstGeom prst="rect">
              <a:avLst/>
            </a:prstGeom>
            <a:noFill/>
            <a:ln>
              <a:noFill/>
            </a:ln>
          </p:spPr>
        </p:pic>
        <p:pic>
          <p:nvPicPr>
            <p:cNvPr id="608" name="Google Shape;608;p4"/>
            <p:cNvPicPr preferRelativeResize="0"/>
            <p:nvPr/>
          </p:nvPicPr>
          <p:blipFill rotWithShape="1">
            <a:blip r:embed="rId4">
              <a:alphaModFix/>
            </a:blip>
            <a:srcRect b="0" l="0" r="0" t="0"/>
            <a:stretch/>
          </p:blipFill>
          <p:spPr>
            <a:xfrm rot="1824016">
              <a:off x="6982962" y="1324070"/>
              <a:ext cx="684043" cy="986860"/>
            </a:xfrm>
            <a:prstGeom prst="rect">
              <a:avLst/>
            </a:prstGeom>
            <a:noFill/>
            <a:ln>
              <a:noFill/>
            </a:ln>
          </p:spPr>
        </p:pic>
        <p:pic>
          <p:nvPicPr>
            <p:cNvPr id="609" name="Google Shape;609;p4"/>
            <p:cNvPicPr preferRelativeResize="0"/>
            <p:nvPr/>
          </p:nvPicPr>
          <p:blipFill rotWithShape="1">
            <a:blip r:embed="rId3">
              <a:alphaModFix/>
            </a:blip>
            <a:srcRect b="0" l="0" r="0" t="0"/>
            <a:stretch/>
          </p:blipFill>
          <p:spPr>
            <a:xfrm rot="10800000">
              <a:off x="6901628" y="3561738"/>
              <a:ext cx="846709" cy="998136"/>
            </a:xfrm>
            <a:prstGeom prst="rect">
              <a:avLst/>
            </a:prstGeom>
            <a:noFill/>
            <a:ln>
              <a:noFill/>
            </a:ln>
          </p:spPr>
        </p:pic>
        <p:pic>
          <p:nvPicPr>
            <p:cNvPr descr="Un globo de colores&#10;&#10;Descripción generada automáticamente con confianza baja" id="610" name="Google Shape;610;p4"/>
            <p:cNvPicPr preferRelativeResize="0"/>
            <p:nvPr/>
          </p:nvPicPr>
          <p:blipFill rotWithShape="1">
            <a:blip r:embed="rId5">
              <a:alphaModFix/>
            </a:blip>
            <a:srcRect b="0" l="0" r="0" t="0"/>
            <a:stretch/>
          </p:blipFill>
          <p:spPr>
            <a:xfrm flipH="1" rot="3729386">
              <a:off x="7913252" y="2540515"/>
              <a:ext cx="497096" cy="379081"/>
            </a:xfrm>
            <a:prstGeom prst="rect">
              <a:avLst/>
            </a:prstGeom>
            <a:noFill/>
            <a:ln>
              <a:noFill/>
            </a:ln>
          </p:spPr>
        </p:pic>
        <p:pic>
          <p:nvPicPr>
            <p:cNvPr descr="Un dibujo de una persona&#10;&#10;Descripción generada automáticamente con confianza baja" id="611" name="Google Shape;611;p4"/>
            <p:cNvPicPr preferRelativeResize="0"/>
            <p:nvPr/>
          </p:nvPicPr>
          <p:blipFill rotWithShape="1">
            <a:blip r:embed="rId6">
              <a:alphaModFix/>
            </a:blip>
            <a:srcRect b="0" l="0" r="0" t="0"/>
            <a:stretch/>
          </p:blipFill>
          <p:spPr>
            <a:xfrm flipH="1">
              <a:off x="8048766" y="3163432"/>
              <a:ext cx="420780" cy="456720"/>
            </a:xfrm>
            <a:prstGeom prst="rect">
              <a:avLst/>
            </a:prstGeom>
            <a:noFill/>
            <a:ln>
              <a:noFill/>
            </a:ln>
          </p:spPr>
        </p:pic>
      </p:grpSp>
      <p:grpSp>
        <p:nvGrpSpPr>
          <p:cNvPr id="612" name="Google Shape;612;p4"/>
          <p:cNvGrpSpPr/>
          <p:nvPr/>
        </p:nvGrpSpPr>
        <p:grpSpPr>
          <a:xfrm>
            <a:off x="1322209" y="184526"/>
            <a:ext cx="6307251" cy="4745825"/>
            <a:chOff x="1190409" y="175334"/>
            <a:chExt cx="6307251" cy="4745825"/>
          </a:xfrm>
        </p:grpSpPr>
        <p:pic>
          <p:nvPicPr>
            <p:cNvPr descr="Un dibujo de una persona&#10;&#10;Descripción generada automáticamente con confianza baja" id="613" name="Google Shape;613;p4"/>
            <p:cNvPicPr preferRelativeResize="0"/>
            <p:nvPr/>
          </p:nvPicPr>
          <p:blipFill rotWithShape="1">
            <a:blip r:embed="rId7">
              <a:alphaModFix/>
            </a:blip>
            <a:srcRect b="0" l="0" r="0" t="0"/>
            <a:stretch/>
          </p:blipFill>
          <p:spPr>
            <a:xfrm flipH="1">
              <a:off x="1190409" y="1956201"/>
              <a:ext cx="494502" cy="511171"/>
            </a:xfrm>
            <a:prstGeom prst="rect">
              <a:avLst/>
            </a:prstGeom>
            <a:noFill/>
            <a:ln>
              <a:noFill/>
            </a:ln>
          </p:spPr>
        </p:pic>
        <p:pic>
          <p:nvPicPr>
            <p:cNvPr descr="Imagen que contiene Patrón de fondo&#10;&#10;Descripción generada automáticamente" id="614" name="Google Shape;614;p4"/>
            <p:cNvPicPr preferRelativeResize="0"/>
            <p:nvPr/>
          </p:nvPicPr>
          <p:blipFill rotWithShape="1">
            <a:blip r:embed="rId8">
              <a:alphaModFix/>
            </a:blip>
            <a:srcRect b="0" l="0" r="0" t="0"/>
            <a:stretch/>
          </p:blipFill>
          <p:spPr>
            <a:xfrm flipH="1">
              <a:off x="2878660" y="4231901"/>
              <a:ext cx="281272" cy="567364"/>
            </a:xfrm>
            <a:prstGeom prst="rect">
              <a:avLst/>
            </a:prstGeom>
            <a:noFill/>
            <a:ln>
              <a:noFill/>
            </a:ln>
          </p:spPr>
        </p:pic>
        <p:pic>
          <p:nvPicPr>
            <p:cNvPr descr="Dibujo de una persona&#10;&#10;Descripción generada automáticamente con confianza media" id="615" name="Google Shape;615;p4"/>
            <p:cNvPicPr preferRelativeResize="0"/>
            <p:nvPr/>
          </p:nvPicPr>
          <p:blipFill rotWithShape="1">
            <a:blip r:embed="rId9">
              <a:alphaModFix/>
            </a:blip>
            <a:srcRect b="0" l="0" r="0" t="0"/>
            <a:stretch/>
          </p:blipFill>
          <p:spPr>
            <a:xfrm flipH="1" rot="-7657263">
              <a:off x="5499285" y="4414295"/>
              <a:ext cx="565406" cy="351389"/>
            </a:xfrm>
            <a:prstGeom prst="rect">
              <a:avLst/>
            </a:prstGeom>
            <a:noFill/>
            <a:ln>
              <a:noFill/>
            </a:ln>
          </p:spPr>
        </p:pic>
        <p:pic>
          <p:nvPicPr>
            <p:cNvPr descr="Un globo amarillo&#10;&#10;Descripción generada automáticamente con confianza media" id="616" name="Google Shape;616;p4"/>
            <p:cNvPicPr preferRelativeResize="0"/>
            <p:nvPr/>
          </p:nvPicPr>
          <p:blipFill rotWithShape="1">
            <a:blip r:embed="rId10">
              <a:alphaModFix/>
            </a:blip>
            <a:srcRect b="0" l="0" r="0" t="0"/>
            <a:stretch/>
          </p:blipFill>
          <p:spPr>
            <a:xfrm flipH="1">
              <a:off x="7131892" y="175334"/>
              <a:ext cx="365768" cy="528073"/>
            </a:xfrm>
            <a:prstGeom prst="rect">
              <a:avLst/>
            </a:prstGeom>
            <a:noFill/>
            <a:ln>
              <a:noFill/>
            </a:ln>
          </p:spPr>
        </p:pic>
      </p:grpSp>
      <p:grpSp>
        <p:nvGrpSpPr>
          <p:cNvPr id="617" name="Google Shape;617;p4"/>
          <p:cNvGrpSpPr/>
          <p:nvPr/>
        </p:nvGrpSpPr>
        <p:grpSpPr>
          <a:xfrm>
            <a:off x="654258" y="422956"/>
            <a:ext cx="6390519" cy="4407864"/>
            <a:chOff x="654258" y="422956"/>
            <a:chExt cx="6390519" cy="4407864"/>
          </a:xfrm>
        </p:grpSpPr>
        <p:pic>
          <p:nvPicPr>
            <p:cNvPr id="618" name="Google Shape;618;p4"/>
            <p:cNvPicPr preferRelativeResize="0"/>
            <p:nvPr/>
          </p:nvPicPr>
          <p:blipFill rotWithShape="1">
            <a:blip r:embed="rId3">
              <a:alphaModFix/>
            </a:blip>
            <a:srcRect b="0" l="0" r="0" t="0"/>
            <a:stretch/>
          </p:blipFill>
          <p:spPr>
            <a:xfrm flipH="1" rot="1954596">
              <a:off x="1617936" y="3788284"/>
              <a:ext cx="822458" cy="891227"/>
            </a:xfrm>
            <a:prstGeom prst="rect">
              <a:avLst/>
            </a:prstGeom>
            <a:noFill/>
            <a:ln>
              <a:noFill/>
            </a:ln>
          </p:spPr>
        </p:pic>
        <p:pic>
          <p:nvPicPr>
            <p:cNvPr descr="Icono&#10;&#10;Descripción generada automáticamente" id="619" name="Google Shape;619;p4"/>
            <p:cNvPicPr preferRelativeResize="0"/>
            <p:nvPr/>
          </p:nvPicPr>
          <p:blipFill rotWithShape="1">
            <a:blip r:embed="rId11">
              <a:alphaModFix/>
            </a:blip>
            <a:srcRect b="0" l="0" r="0" t="0"/>
            <a:stretch/>
          </p:blipFill>
          <p:spPr>
            <a:xfrm flipH="1">
              <a:off x="654258" y="422956"/>
              <a:ext cx="506406" cy="528073"/>
            </a:xfrm>
            <a:prstGeom prst="rect">
              <a:avLst/>
            </a:prstGeom>
            <a:noFill/>
            <a:ln>
              <a:noFill/>
            </a:ln>
          </p:spPr>
        </p:pic>
        <p:pic>
          <p:nvPicPr>
            <p:cNvPr descr="Imagen que contiene Patrón de fondo&#10;&#10;Descripción generada automáticamente" id="620" name="Google Shape;620;p4"/>
            <p:cNvPicPr preferRelativeResize="0"/>
            <p:nvPr/>
          </p:nvPicPr>
          <p:blipFill rotWithShape="1">
            <a:blip r:embed="rId12">
              <a:alphaModFix/>
            </a:blip>
            <a:srcRect b="0" l="0" r="0" t="0"/>
            <a:stretch/>
          </p:blipFill>
          <p:spPr>
            <a:xfrm flipH="1" rot="1440097">
              <a:off x="6432280" y="782491"/>
              <a:ext cx="554864" cy="401322"/>
            </a:xfrm>
            <a:prstGeom prst="rect">
              <a:avLst/>
            </a:prstGeom>
            <a:noFill/>
            <a:ln>
              <a:noFill/>
            </a:ln>
          </p:spPr>
        </p:pic>
        <p:pic>
          <p:nvPicPr>
            <p:cNvPr descr="Dibujo de la tierra desde el espacio&#10;&#10;Descripción generada automáticamente con confianza baja" id="621" name="Google Shape;621;p4"/>
            <p:cNvPicPr preferRelativeResize="0"/>
            <p:nvPr/>
          </p:nvPicPr>
          <p:blipFill rotWithShape="1">
            <a:blip r:embed="rId13">
              <a:alphaModFix/>
            </a:blip>
            <a:srcRect b="0" l="0" r="0" t="0"/>
            <a:stretch/>
          </p:blipFill>
          <p:spPr>
            <a:xfrm flipH="1">
              <a:off x="1025261" y="2411818"/>
              <a:ext cx="566410" cy="385071"/>
            </a:xfrm>
            <a:prstGeom prst="rect">
              <a:avLst/>
            </a:prstGeom>
            <a:noFill/>
            <a:ln>
              <a:noFill/>
            </a:ln>
          </p:spPr>
        </p:pic>
        <p:pic>
          <p:nvPicPr>
            <p:cNvPr descr="Logotipo, Icono&#10;&#10;Descripción generada automáticamente" id="622" name="Google Shape;622;p4"/>
            <p:cNvPicPr preferRelativeResize="0"/>
            <p:nvPr/>
          </p:nvPicPr>
          <p:blipFill rotWithShape="1">
            <a:blip r:embed="rId14">
              <a:alphaModFix/>
            </a:blip>
            <a:srcRect b="0" l="0" r="0" t="0"/>
            <a:stretch/>
          </p:blipFill>
          <p:spPr>
            <a:xfrm flipH="1">
              <a:off x="919518" y="3620152"/>
              <a:ext cx="482291" cy="473072"/>
            </a:xfrm>
            <a:prstGeom prst="rect">
              <a:avLst/>
            </a:prstGeom>
            <a:noFill/>
            <a:ln>
              <a:noFill/>
            </a:ln>
          </p:spPr>
        </p:pic>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gfe3a0fca5a_1_195"/>
          <p:cNvSpPr txBox="1"/>
          <p:nvPr>
            <p:ph type="title"/>
          </p:nvPr>
        </p:nvSpPr>
        <p:spPr>
          <a:xfrm>
            <a:off x="114300" y="95250"/>
            <a:ext cx="7696200" cy="71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Next STEPS ……</a:t>
            </a:r>
            <a:r>
              <a:rPr lang="es"/>
              <a:t> </a:t>
            </a:r>
            <a:endParaRPr/>
          </a:p>
        </p:txBody>
      </p:sp>
      <p:sp>
        <p:nvSpPr>
          <p:cNvPr id="629" name="Google Shape;629;gfe3a0fca5a_1_195"/>
          <p:cNvSpPr txBox="1"/>
          <p:nvPr>
            <p:ph idx="4294967295" type="body"/>
          </p:nvPr>
        </p:nvSpPr>
        <p:spPr>
          <a:xfrm>
            <a:off x="649575" y="1124800"/>
            <a:ext cx="6380400" cy="34191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0"/>
              </a:spcBef>
              <a:spcAft>
                <a:spcPts val="0"/>
              </a:spcAft>
              <a:buClr>
                <a:schemeClr val="dk1"/>
              </a:buClr>
              <a:buSzPts val="1800"/>
              <a:buChar char="❖"/>
            </a:pPr>
            <a:r>
              <a:rPr lang="es">
                <a:solidFill>
                  <a:schemeClr val="dk1"/>
                </a:solidFill>
              </a:rPr>
              <a:t>Expand to include different ETF products - strategies</a:t>
            </a:r>
            <a:endParaRPr>
              <a:solidFill>
                <a:schemeClr val="dk1"/>
              </a:solidFill>
            </a:endParaRPr>
          </a:p>
          <a:p>
            <a:pPr indent="0" lvl="0" marL="457200" rtl="0" algn="l">
              <a:lnSpc>
                <a:spcPct val="100000"/>
              </a:lnSpc>
              <a:spcBef>
                <a:spcPts val="1200"/>
              </a:spcBef>
              <a:spcAft>
                <a:spcPts val="0"/>
              </a:spcAft>
              <a:buNone/>
            </a:pPr>
            <a:r>
              <a:t/>
            </a:r>
            <a:endParaRPr>
              <a:solidFill>
                <a:schemeClr val="dk1"/>
              </a:solidFill>
            </a:endParaRPr>
          </a:p>
          <a:p>
            <a:pPr indent="-342900" lvl="0" marL="457200" rtl="0" algn="l">
              <a:lnSpc>
                <a:spcPct val="100000"/>
              </a:lnSpc>
              <a:spcBef>
                <a:spcPts val="1200"/>
              </a:spcBef>
              <a:spcAft>
                <a:spcPts val="0"/>
              </a:spcAft>
              <a:buClr>
                <a:schemeClr val="dk1"/>
              </a:buClr>
              <a:buSzPts val="1800"/>
              <a:buChar char="❖"/>
            </a:pPr>
            <a:r>
              <a:rPr lang="es">
                <a:solidFill>
                  <a:schemeClr val="dk1"/>
                </a:solidFill>
              </a:rPr>
              <a:t>Expand to include different type of securities - stocks, bonds, derivatives, digital assets, etc  </a:t>
            </a:r>
            <a:endParaRPr>
              <a:solidFill>
                <a:schemeClr val="dk1"/>
              </a:solidFill>
            </a:endParaRPr>
          </a:p>
          <a:p>
            <a:pPr indent="0" lvl="0" marL="457200" rtl="0" algn="l">
              <a:lnSpc>
                <a:spcPct val="100000"/>
              </a:lnSpc>
              <a:spcBef>
                <a:spcPts val="1200"/>
              </a:spcBef>
              <a:spcAft>
                <a:spcPts val="0"/>
              </a:spcAft>
              <a:buNone/>
            </a:pPr>
            <a:r>
              <a:t/>
            </a:r>
            <a:endParaRPr>
              <a:solidFill>
                <a:schemeClr val="dk1"/>
              </a:solidFill>
            </a:endParaRPr>
          </a:p>
          <a:p>
            <a:pPr indent="-342900" lvl="0" marL="457200" rtl="0" algn="l">
              <a:lnSpc>
                <a:spcPct val="100000"/>
              </a:lnSpc>
              <a:spcBef>
                <a:spcPts val="1200"/>
              </a:spcBef>
              <a:spcAft>
                <a:spcPts val="0"/>
              </a:spcAft>
              <a:buClr>
                <a:schemeClr val="dk1"/>
              </a:buClr>
              <a:buSzPts val="1800"/>
              <a:buChar char="❖"/>
            </a:pPr>
            <a:r>
              <a:rPr lang="es">
                <a:solidFill>
                  <a:schemeClr val="dk1"/>
                </a:solidFill>
              </a:rPr>
              <a:t>Financial application to combine different type of securities to get optimal returns</a:t>
            </a:r>
            <a:endParaRPr>
              <a:solidFill>
                <a:schemeClr val="dk1"/>
              </a:solidFill>
            </a:endParaRPr>
          </a:p>
          <a:p>
            <a:pPr indent="0" lvl="0" marL="0" rtl="0" algn="l">
              <a:lnSpc>
                <a:spcPct val="100000"/>
              </a:lnSpc>
              <a:spcBef>
                <a:spcPts val="1200"/>
              </a:spcBef>
              <a:spcAft>
                <a:spcPts val="0"/>
              </a:spcAft>
              <a:buNone/>
            </a:pPr>
            <a:r>
              <a:t/>
            </a:r>
            <a:endParaRPr/>
          </a:p>
          <a:p>
            <a:pPr indent="0" lvl="0" marL="0" rtl="0" algn="l">
              <a:lnSpc>
                <a:spcPct val="100000"/>
              </a:lnSpc>
              <a:spcBef>
                <a:spcPts val="1200"/>
              </a:spcBef>
              <a:spcAft>
                <a:spcPts val="1200"/>
              </a:spcAft>
              <a:buNone/>
            </a:pPr>
            <a:r>
              <a:rPr lang="es"/>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629"/>
                                        </p:tgtEl>
                                        <p:attrNameLst>
                                          <p:attrName>style.visibility</p:attrName>
                                        </p:attrNameLst>
                                      </p:cBhvr>
                                      <p:to>
                                        <p:strVal val="visible"/>
                                      </p:to>
                                    </p:set>
                                    <p:anim calcmode="lin" valueType="num">
                                      <p:cBhvr additive="base">
                                        <p:cTn dur="2500"/>
                                        <p:tgtEl>
                                          <p:spTgt spid="629"/>
                                        </p:tgtEl>
                                        <p:attrNameLst>
                                          <p:attrName>ppt_w</p:attrName>
                                        </p:attrNameLst>
                                      </p:cBhvr>
                                      <p:tavLst>
                                        <p:tav fmla="" tm="0">
                                          <p:val>
                                            <p:strVal val="0"/>
                                          </p:val>
                                        </p:tav>
                                        <p:tav fmla="" tm="100000">
                                          <p:val>
                                            <p:strVal val="#ppt_w"/>
                                          </p:val>
                                        </p:tav>
                                      </p:tavLst>
                                    </p:anim>
                                    <p:anim calcmode="lin" valueType="num">
                                      <p:cBhvr additive="base">
                                        <p:cTn dur="2500"/>
                                        <p:tgtEl>
                                          <p:spTgt spid="62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13"/>
          <p:cNvSpPr txBox="1"/>
          <p:nvPr>
            <p:ph type="title"/>
          </p:nvPr>
        </p:nvSpPr>
        <p:spPr>
          <a:xfrm>
            <a:off x="1739423" y="552451"/>
            <a:ext cx="5665200" cy="912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2"/>
              </a:buClr>
              <a:buSzPts val="7200"/>
              <a:buFont typeface="Doppio One"/>
              <a:buNone/>
            </a:pPr>
            <a:r>
              <a:rPr lang="es"/>
              <a:t>THANK </a:t>
            </a:r>
            <a:r>
              <a:rPr lang="es">
                <a:solidFill>
                  <a:schemeClr val="accent1"/>
                </a:solidFill>
              </a:rPr>
              <a:t>YOU</a:t>
            </a:r>
            <a:endParaRPr>
              <a:solidFill>
                <a:schemeClr val="accent1"/>
              </a:solidFill>
            </a:endParaRPr>
          </a:p>
        </p:txBody>
      </p:sp>
      <p:sp>
        <p:nvSpPr>
          <p:cNvPr id="635" name="Google Shape;635;p13"/>
          <p:cNvSpPr txBox="1"/>
          <p:nvPr>
            <p:ph idx="1" type="body"/>
          </p:nvPr>
        </p:nvSpPr>
        <p:spPr>
          <a:xfrm>
            <a:off x="2609150" y="1921475"/>
            <a:ext cx="3678900" cy="912300"/>
          </a:xfrm>
          <a:prstGeom prst="rect">
            <a:avLst/>
          </a:prstGeom>
          <a:noFill/>
          <a:ln>
            <a:noFill/>
          </a:ln>
        </p:spPr>
        <p:txBody>
          <a:bodyPr anchorCtr="0" anchor="t" bIns="45700" lIns="91425" spcFirstLastPara="1" rIns="91425" wrap="square" tIns="45700">
            <a:normAutofit fontScale="70000"/>
          </a:bodyPr>
          <a:lstStyle/>
          <a:p>
            <a:pPr indent="0" lvl="0" marL="0" rtl="0" algn="ctr">
              <a:lnSpc>
                <a:spcPct val="90000"/>
              </a:lnSpc>
              <a:spcBef>
                <a:spcPts val="0"/>
              </a:spcBef>
              <a:spcAft>
                <a:spcPts val="0"/>
              </a:spcAft>
              <a:buClr>
                <a:schemeClr val="dk2"/>
              </a:buClr>
              <a:buSzPct val="88888"/>
              <a:buNone/>
            </a:pPr>
            <a:r>
              <a:rPr lang="es" sz="1800"/>
              <a:t>Do you have any questions? </a:t>
            </a:r>
            <a:endParaRPr sz="1800"/>
          </a:p>
          <a:p>
            <a:pPr indent="0" lvl="0" marL="0" rtl="0" algn="ctr">
              <a:lnSpc>
                <a:spcPct val="90000"/>
              </a:lnSpc>
              <a:spcBef>
                <a:spcPts val="0"/>
              </a:spcBef>
              <a:spcAft>
                <a:spcPts val="0"/>
              </a:spcAft>
              <a:buClr>
                <a:schemeClr val="dk2"/>
              </a:buClr>
              <a:buSzPct val="88888"/>
              <a:buNone/>
            </a:pPr>
            <a:r>
              <a:rPr lang="es" sz="1800"/>
              <a:t>You can access our repository at </a:t>
            </a:r>
            <a:endParaRPr sz="1800"/>
          </a:p>
          <a:p>
            <a:pPr indent="0" lvl="0" marL="0" rtl="0" algn="ctr">
              <a:lnSpc>
                <a:spcPct val="90000"/>
              </a:lnSpc>
              <a:spcBef>
                <a:spcPts val="0"/>
              </a:spcBef>
              <a:spcAft>
                <a:spcPts val="0"/>
              </a:spcAft>
              <a:buClr>
                <a:schemeClr val="dk2"/>
              </a:buClr>
              <a:buSzPct val="88888"/>
              <a:buNone/>
            </a:pPr>
            <a:r>
              <a:rPr lang="es" sz="1800"/>
              <a:t>https://github.com/AdamCooke22/project_one.git</a:t>
            </a:r>
            <a:endParaRPr sz="1800"/>
          </a:p>
          <a:p>
            <a:pPr indent="0" lvl="0" marL="0" rtl="0" algn="l">
              <a:lnSpc>
                <a:spcPct val="90000"/>
              </a:lnSpc>
              <a:spcBef>
                <a:spcPts val="750"/>
              </a:spcBef>
              <a:spcAft>
                <a:spcPts val="0"/>
              </a:spcAft>
              <a:buClr>
                <a:schemeClr val="dk2"/>
              </a:buClr>
              <a:buSzPct val="88888"/>
              <a:buNone/>
            </a:pPr>
            <a:r>
              <a:t/>
            </a:r>
            <a:endParaRPr sz="1800"/>
          </a:p>
        </p:txBody>
      </p:sp>
      <p:grpSp>
        <p:nvGrpSpPr>
          <p:cNvPr id="636" name="Google Shape;636;p13"/>
          <p:cNvGrpSpPr/>
          <p:nvPr/>
        </p:nvGrpSpPr>
        <p:grpSpPr>
          <a:xfrm>
            <a:off x="488647" y="120275"/>
            <a:ext cx="8410286" cy="4159173"/>
            <a:chOff x="505971" y="77316"/>
            <a:chExt cx="8410286" cy="4159173"/>
          </a:xfrm>
        </p:grpSpPr>
        <p:pic>
          <p:nvPicPr>
            <p:cNvPr id="637" name="Google Shape;637;p13"/>
            <p:cNvPicPr preferRelativeResize="0"/>
            <p:nvPr/>
          </p:nvPicPr>
          <p:blipFill rotWithShape="1">
            <a:blip r:embed="rId3">
              <a:alphaModFix/>
            </a:blip>
            <a:srcRect b="0" l="0" r="0" t="0"/>
            <a:stretch/>
          </p:blipFill>
          <p:spPr>
            <a:xfrm>
              <a:off x="1600910" y="1820037"/>
              <a:ext cx="942715" cy="1021538"/>
            </a:xfrm>
            <a:prstGeom prst="rect">
              <a:avLst/>
            </a:prstGeom>
            <a:noFill/>
            <a:ln>
              <a:noFill/>
            </a:ln>
          </p:spPr>
        </p:pic>
        <p:pic>
          <p:nvPicPr>
            <p:cNvPr id="638" name="Google Shape;638;p13"/>
            <p:cNvPicPr preferRelativeResize="0"/>
            <p:nvPr/>
          </p:nvPicPr>
          <p:blipFill rotWithShape="1">
            <a:blip r:embed="rId4">
              <a:alphaModFix/>
            </a:blip>
            <a:srcRect b="0" l="0" r="0" t="0"/>
            <a:stretch/>
          </p:blipFill>
          <p:spPr>
            <a:xfrm rot="1824026">
              <a:off x="7501542" y="168090"/>
              <a:ext cx="590048" cy="851252"/>
            </a:xfrm>
            <a:prstGeom prst="rect">
              <a:avLst/>
            </a:prstGeom>
            <a:noFill/>
            <a:ln>
              <a:noFill/>
            </a:ln>
          </p:spPr>
        </p:pic>
        <p:pic>
          <p:nvPicPr>
            <p:cNvPr id="639" name="Google Shape;639;p13"/>
            <p:cNvPicPr preferRelativeResize="0"/>
            <p:nvPr/>
          </p:nvPicPr>
          <p:blipFill rotWithShape="1">
            <a:blip r:embed="rId3">
              <a:alphaModFix/>
            </a:blip>
            <a:srcRect b="0" l="0" r="0" t="0"/>
            <a:stretch/>
          </p:blipFill>
          <p:spPr>
            <a:xfrm rot="3905944">
              <a:off x="7861978" y="3143294"/>
              <a:ext cx="846707" cy="998132"/>
            </a:xfrm>
            <a:prstGeom prst="rect">
              <a:avLst/>
            </a:prstGeom>
            <a:noFill/>
            <a:ln>
              <a:noFill/>
            </a:ln>
          </p:spPr>
        </p:pic>
        <p:pic>
          <p:nvPicPr>
            <p:cNvPr descr="Un globo de colores&#10;&#10;Descripción generada automáticamente con confianza baja" id="640" name="Google Shape;640;p13"/>
            <p:cNvPicPr preferRelativeResize="0"/>
            <p:nvPr/>
          </p:nvPicPr>
          <p:blipFill rotWithShape="1">
            <a:blip r:embed="rId5">
              <a:alphaModFix/>
            </a:blip>
            <a:srcRect b="0" l="0" r="0" t="0"/>
            <a:stretch/>
          </p:blipFill>
          <p:spPr>
            <a:xfrm flipH="1" rot="1024171">
              <a:off x="550659" y="1772595"/>
              <a:ext cx="497096" cy="379080"/>
            </a:xfrm>
            <a:prstGeom prst="rect">
              <a:avLst/>
            </a:prstGeom>
            <a:noFill/>
            <a:ln>
              <a:noFill/>
            </a:ln>
          </p:spPr>
        </p:pic>
      </p:grpSp>
      <p:grpSp>
        <p:nvGrpSpPr>
          <p:cNvPr id="641" name="Google Shape;641;p13"/>
          <p:cNvGrpSpPr/>
          <p:nvPr/>
        </p:nvGrpSpPr>
        <p:grpSpPr>
          <a:xfrm>
            <a:off x="1612430" y="1115194"/>
            <a:ext cx="7150079" cy="3806343"/>
            <a:chOff x="1612430" y="1115194"/>
            <a:chExt cx="7150079" cy="3806343"/>
          </a:xfrm>
        </p:grpSpPr>
        <p:pic>
          <p:nvPicPr>
            <p:cNvPr descr="Un dibujo de una persona&#10;&#10;Descripción generada automáticamente con confianza baja" id="642" name="Google Shape;642;p13"/>
            <p:cNvPicPr preferRelativeResize="0"/>
            <p:nvPr/>
          </p:nvPicPr>
          <p:blipFill rotWithShape="1">
            <a:blip r:embed="rId6">
              <a:alphaModFix/>
            </a:blip>
            <a:srcRect b="0" l="0" r="0" t="0"/>
            <a:stretch/>
          </p:blipFill>
          <p:spPr>
            <a:xfrm flipH="1">
              <a:off x="8268006" y="1115194"/>
              <a:ext cx="494503" cy="511171"/>
            </a:xfrm>
            <a:prstGeom prst="rect">
              <a:avLst/>
            </a:prstGeom>
            <a:noFill/>
            <a:ln>
              <a:noFill/>
            </a:ln>
          </p:spPr>
        </p:pic>
        <p:pic>
          <p:nvPicPr>
            <p:cNvPr descr="Imagen que contiene Patrón de fondo&#10;&#10;Descripción generada automáticamente" id="643" name="Google Shape;643;p13"/>
            <p:cNvPicPr preferRelativeResize="0"/>
            <p:nvPr/>
          </p:nvPicPr>
          <p:blipFill rotWithShape="1">
            <a:blip r:embed="rId7">
              <a:alphaModFix/>
            </a:blip>
            <a:srcRect b="0" l="0" r="0" t="0"/>
            <a:stretch/>
          </p:blipFill>
          <p:spPr>
            <a:xfrm flipH="1" rot="633545">
              <a:off x="6906716" y="2717816"/>
              <a:ext cx="281272" cy="567364"/>
            </a:xfrm>
            <a:prstGeom prst="rect">
              <a:avLst/>
            </a:prstGeom>
            <a:noFill/>
            <a:ln>
              <a:noFill/>
            </a:ln>
          </p:spPr>
        </p:pic>
        <p:pic>
          <p:nvPicPr>
            <p:cNvPr descr="Dibujo de una persona&#10;&#10;Descripción generada automáticamente con confianza media" id="644" name="Google Shape;644;p13"/>
            <p:cNvPicPr preferRelativeResize="0"/>
            <p:nvPr/>
          </p:nvPicPr>
          <p:blipFill rotWithShape="1">
            <a:blip r:embed="rId8">
              <a:alphaModFix/>
            </a:blip>
            <a:srcRect b="0" l="0" r="0" t="0"/>
            <a:stretch/>
          </p:blipFill>
          <p:spPr>
            <a:xfrm flipH="1" rot="-7657262">
              <a:off x="7265508" y="4414673"/>
              <a:ext cx="565406" cy="351389"/>
            </a:xfrm>
            <a:prstGeom prst="rect">
              <a:avLst/>
            </a:prstGeom>
            <a:noFill/>
            <a:ln>
              <a:noFill/>
            </a:ln>
          </p:spPr>
        </p:pic>
        <p:pic>
          <p:nvPicPr>
            <p:cNvPr descr="Un globo amarillo&#10;&#10;Descripción generada automáticamente con confianza media" id="645" name="Google Shape;645;p13"/>
            <p:cNvPicPr preferRelativeResize="0"/>
            <p:nvPr/>
          </p:nvPicPr>
          <p:blipFill rotWithShape="1">
            <a:blip r:embed="rId9">
              <a:alphaModFix/>
            </a:blip>
            <a:srcRect b="0" l="0" r="0" t="0"/>
            <a:stretch/>
          </p:blipFill>
          <p:spPr>
            <a:xfrm flipH="1">
              <a:off x="1612430" y="3613941"/>
              <a:ext cx="365767" cy="528074"/>
            </a:xfrm>
            <a:prstGeom prst="rect">
              <a:avLst/>
            </a:prstGeom>
            <a:noFill/>
            <a:ln>
              <a:noFill/>
            </a:ln>
          </p:spPr>
        </p:pic>
      </p:grpSp>
      <p:grpSp>
        <p:nvGrpSpPr>
          <p:cNvPr id="646" name="Google Shape;646;p13"/>
          <p:cNvGrpSpPr/>
          <p:nvPr/>
        </p:nvGrpSpPr>
        <p:grpSpPr>
          <a:xfrm>
            <a:off x="469937" y="501558"/>
            <a:ext cx="8251708" cy="4399136"/>
            <a:chOff x="364218" y="563052"/>
            <a:chExt cx="8251708" cy="4399136"/>
          </a:xfrm>
        </p:grpSpPr>
        <p:pic>
          <p:nvPicPr>
            <p:cNvPr id="647" name="Google Shape;647;p13"/>
            <p:cNvPicPr preferRelativeResize="0"/>
            <p:nvPr/>
          </p:nvPicPr>
          <p:blipFill rotWithShape="1">
            <a:blip r:embed="rId3">
              <a:alphaModFix/>
            </a:blip>
            <a:srcRect b="0" l="0" r="0" t="0"/>
            <a:stretch/>
          </p:blipFill>
          <p:spPr>
            <a:xfrm flipH="1">
              <a:off x="364218" y="3144448"/>
              <a:ext cx="822457" cy="891225"/>
            </a:xfrm>
            <a:prstGeom prst="rect">
              <a:avLst/>
            </a:prstGeom>
            <a:noFill/>
            <a:ln>
              <a:noFill/>
            </a:ln>
          </p:spPr>
        </p:pic>
        <p:pic>
          <p:nvPicPr>
            <p:cNvPr descr="Icono&#10;&#10;Descripción generada automáticamente" id="648" name="Google Shape;648;p13"/>
            <p:cNvPicPr preferRelativeResize="0"/>
            <p:nvPr/>
          </p:nvPicPr>
          <p:blipFill rotWithShape="1">
            <a:blip r:embed="rId10">
              <a:alphaModFix/>
            </a:blip>
            <a:srcRect b="0" l="0" r="0" t="0"/>
            <a:stretch/>
          </p:blipFill>
          <p:spPr>
            <a:xfrm flipH="1">
              <a:off x="676260" y="563052"/>
              <a:ext cx="506406" cy="528073"/>
            </a:xfrm>
            <a:prstGeom prst="rect">
              <a:avLst/>
            </a:prstGeom>
            <a:noFill/>
            <a:ln>
              <a:noFill/>
            </a:ln>
          </p:spPr>
        </p:pic>
        <p:pic>
          <p:nvPicPr>
            <p:cNvPr descr="Imagen que contiene Patrón de fondo&#10;&#10;Descripción generada automáticamente" id="649" name="Google Shape;649;p13"/>
            <p:cNvPicPr preferRelativeResize="0"/>
            <p:nvPr/>
          </p:nvPicPr>
          <p:blipFill rotWithShape="1">
            <a:blip r:embed="rId11">
              <a:alphaModFix/>
            </a:blip>
            <a:srcRect b="0" l="0" r="0" t="0"/>
            <a:stretch/>
          </p:blipFill>
          <p:spPr>
            <a:xfrm flipH="1" rot="6155292">
              <a:off x="1625796" y="4447030"/>
              <a:ext cx="554865" cy="401322"/>
            </a:xfrm>
            <a:prstGeom prst="rect">
              <a:avLst/>
            </a:prstGeom>
            <a:noFill/>
            <a:ln>
              <a:noFill/>
            </a:ln>
          </p:spPr>
        </p:pic>
        <p:pic>
          <p:nvPicPr>
            <p:cNvPr descr="Dibujo de la tierra desde el espacio&#10;&#10;Descripción generada automáticamente con confianza baja" id="650" name="Google Shape;650;p13"/>
            <p:cNvPicPr preferRelativeResize="0"/>
            <p:nvPr/>
          </p:nvPicPr>
          <p:blipFill rotWithShape="1">
            <a:blip r:embed="rId12">
              <a:alphaModFix/>
            </a:blip>
            <a:srcRect b="0" l="0" r="0" t="0"/>
            <a:stretch/>
          </p:blipFill>
          <p:spPr>
            <a:xfrm flipH="1">
              <a:off x="8049516" y="1538236"/>
              <a:ext cx="566410" cy="385071"/>
            </a:xfrm>
            <a:prstGeom prst="rect">
              <a:avLst/>
            </a:prstGeom>
            <a:noFill/>
            <a:ln>
              <a:noFill/>
            </a:ln>
          </p:spPr>
        </p:pic>
        <p:pic>
          <p:nvPicPr>
            <p:cNvPr descr="Logotipo, Icono&#10;&#10;Descripción generada automáticamente" id="651" name="Google Shape;651;p13"/>
            <p:cNvPicPr preferRelativeResize="0"/>
            <p:nvPr/>
          </p:nvPicPr>
          <p:blipFill rotWithShape="1">
            <a:blip r:embed="rId13">
              <a:alphaModFix/>
            </a:blip>
            <a:srcRect b="0" l="0" r="0" t="0"/>
            <a:stretch/>
          </p:blipFill>
          <p:spPr>
            <a:xfrm flipH="1">
              <a:off x="6643394" y="1929775"/>
              <a:ext cx="482292" cy="473073"/>
            </a:xfrm>
            <a:prstGeom prst="rect">
              <a:avLst/>
            </a:prstGeom>
            <a:noFill/>
            <a:ln>
              <a:noFill/>
            </a:ln>
          </p:spPr>
        </p:pic>
      </p:grpSp>
      <p:cxnSp>
        <p:nvCxnSpPr>
          <p:cNvPr id="652" name="Google Shape;652;p13"/>
          <p:cNvCxnSpPr/>
          <p:nvPr/>
        </p:nvCxnSpPr>
        <p:spPr>
          <a:xfrm flipH="1" rot="10800000">
            <a:off x="1968024" y="1464822"/>
            <a:ext cx="5194800" cy="23100"/>
          </a:xfrm>
          <a:prstGeom prst="straightConnector1">
            <a:avLst/>
          </a:prstGeom>
          <a:noFill/>
          <a:ln cap="flat" cmpd="sng" w="19050">
            <a:solidFill>
              <a:schemeClr val="accent1"/>
            </a:solidFill>
            <a:prstDash val="solid"/>
            <a:miter lim="800000"/>
            <a:headEnd len="sm" w="sm" type="none"/>
            <a:tailEnd len="sm" w="sm" type="none"/>
          </a:ln>
        </p:spPr>
      </p:cxnSp>
      <p:grpSp>
        <p:nvGrpSpPr>
          <p:cNvPr id="653" name="Google Shape;653;p13"/>
          <p:cNvGrpSpPr/>
          <p:nvPr/>
        </p:nvGrpSpPr>
        <p:grpSpPr>
          <a:xfrm>
            <a:off x="3538424" y="3116258"/>
            <a:ext cx="530808" cy="530781"/>
            <a:chOff x="266768" y="1721375"/>
            <a:chExt cx="397907" cy="397887"/>
          </a:xfrm>
        </p:grpSpPr>
        <p:sp>
          <p:nvSpPr>
            <p:cNvPr id="654" name="Google Shape;654;p13"/>
            <p:cNvSpPr/>
            <p:nvPr/>
          </p:nvSpPr>
          <p:spPr>
            <a:xfrm>
              <a:off x="454843" y="1791037"/>
              <a:ext cx="136218" cy="328222"/>
            </a:xfrm>
            <a:custGeom>
              <a:rect b="b" l="l" r="r" t="t"/>
              <a:pathLst>
                <a:path extrusionOk="0" h="15727" w="65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bin"/>
                <a:buNone/>
              </a:pPr>
              <a:r>
                <a:t/>
              </a:r>
              <a:endParaRPr sz="1800">
                <a:solidFill>
                  <a:schemeClr val="dk1"/>
                </a:solidFill>
                <a:latin typeface="Cabin"/>
                <a:ea typeface="Cabin"/>
                <a:cs typeface="Cabin"/>
                <a:sym typeface="Cabin"/>
              </a:endParaRPr>
            </a:p>
          </p:txBody>
        </p:sp>
        <p:sp>
          <p:nvSpPr>
            <p:cNvPr id="655" name="Google Shape;655;p13"/>
            <p:cNvSpPr/>
            <p:nvPr/>
          </p:nvSpPr>
          <p:spPr>
            <a:xfrm>
              <a:off x="266768" y="1721375"/>
              <a:ext cx="397907" cy="397887"/>
            </a:xfrm>
            <a:custGeom>
              <a:rect b="b" l="l" r="r" t="t"/>
              <a:pathLst>
                <a:path extrusionOk="0" h="19065" w="19066">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bin"/>
                <a:buNone/>
              </a:pPr>
              <a:r>
                <a:t/>
              </a:r>
              <a:endParaRPr sz="1800">
                <a:solidFill>
                  <a:schemeClr val="dk1"/>
                </a:solidFill>
                <a:latin typeface="Cabin"/>
                <a:ea typeface="Cabin"/>
                <a:cs typeface="Cabin"/>
                <a:sym typeface="Cabin"/>
              </a:endParaRPr>
            </a:p>
          </p:txBody>
        </p:sp>
      </p:grpSp>
      <p:grpSp>
        <p:nvGrpSpPr>
          <p:cNvPr id="656" name="Google Shape;656;p13"/>
          <p:cNvGrpSpPr/>
          <p:nvPr/>
        </p:nvGrpSpPr>
        <p:grpSpPr>
          <a:xfrm>
            <a:off x="4302526" y="3116253"/>
            <a:ext cx="530753" cy="530781"/>
            <a:chOff x="864491" y="1723250"/>
            <a:chExt cx="397866" cy="397887"/>
          </a:xfrm>
        </p:grpSpPr>
        <p:sp>
          <p:nvSpPr>
            <p:cNvPr id="657" name="Google Shape;657;p13"/>
            <p:cNvSpPr/>
            <p:nvPr/>
          </p:nvSpPr>
          <p:spPr>
            <a:xfrm>
              <a:off x="935197" y="1793977"/>
              <a:ext cx="256451" cy="256430"/>
            </a:xfrm>
            <a:custGeom>
              <a:rect b="b" l="l" r="r" t="t"/>
              <a:pathLst>
                <a:path extrusionOk="0" h="12287" w="12288">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bin"/>
                <a:buNone/>
              </a:pPr>
              <a:r>
                <a:t/>
              </a:r>
              <a:endParaRPr sz="1800">
                <a:solidFill>
                  <a:schemeClr val="dk1"/>
                </a:solidFill>
                <a:latin typeface="Cabin"/>
                <a:ea typeface="Cabin"/>
                <a:cs typeface="Cabin"/>
                <a:sym typeface="Cabin"/>
              </a:endParaRPr>
            </a:p>
          </p:txBody>
        </p:sp>
        <p:sp>
          <p:nvSpPr>
            <p:cNvPr id="658" name="Google Shape;658;p13"/>
            <p:cNvSpPr/>
            <p:nvPr/>
          </p:nvSpPr>
          <p:spPr>
            <a:xfrm>
              <a:off x="1005109" y="1863910"/>
              <a:ext cx="116622" cy="116559"/>
            </a:xfrm>
            <a:custGeom>
              <a:rect b="b" l="l" r="r" t="t"/>
              <a:pathLst>
                <a:path extrusionOk="0" h="5585" w="5588">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bin"/>
                <a:buNone/>
              </a:pPr>
              <a:r>
                <a:t/>
              </a:r>
              <a:endParaRPr sz="1800">
                <a:solidFill>
                  <a:schemeClr val="dk1"/>
                </a:solidFill>
                <a:latin typeface="Cabin"/>
                <a:ea typeface="Cabin"/>
                <a:cs typeface="Cabin"/>
                <a:sym typeface="Cabin"/>
              </a:endParaRPr>
            </a:p>
          </p:txBody>
        </p:sp>
        <p:sp>
          <p:nvSpPr>
            <p:cNvPr id="659" name="Google Shape;659;p13"/>
            <p:cNvSpPr/>
            <p:nvPr/>
          </p:nvSpPr>
          <p:spPr>
            <a:xfrm>
              <a:off x="864491" y="1723250"/>
              <a:ext cx="397866" cy="397887"/>
            </a:xfrm>
            <a:custGeom>
              <a:rect b="b" l="l" r="r" t="t"/>
              <a:pathLst>
                <a:path extrusionOk="0" h="19065" w="19064">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bin"/>
                <a:buNone/>
              </a:pPr>
              <a:r>
                <a:t/>
              </a:r>
              <a:endParaRPr sz="1800">
                <a:solidFill>
                  <a:schemeClr val="dk1"/>
                </a:solidFill>
                <a:latin typeface="Cabin"/>
                <a:ea typeface="Cabin"/>
                <a:cs typeface="Cabin"/>
                <a:sym typeface="Cabin"/>
              </a:endParaRPr>
            </a:p>
          </p:txBody>
        </p:sp>
      </p:grpSp>
      <p:grpSp>
        <p:nvGrpSpPr>
          <p:cNvPr id="660" name="Google Shape;660;p13"/>
          <p:cNvGrpSpPr/>
          <p:nvPr/>
        </p:nvGrpSpPr>
        <p:grpSpPr>
          <a:xfrm>
            <a:off x="5066303" y="3115643"/>
            <a:ext cx="530663" cy="528199"/>
            <a:chOff x="4799520" y="3226280"/>
            <a:chExt cx="387600" cy="385800"/>
          </a:xfrm>
        </p:grpSpPr>
        <p:sp>
          <p:nvSpPr>
            <p:cNvPr id="661" name="Google Shape;661;p13"/>
            <p:cNvSpPr/>
            <p:nvPr/>
          </p:nvSpPr>
          <p:spPr>
            <a:xfrm>
              <a:off x="4799520" y="3226280"/>
              <a:ext cx="387600" cy="3858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662" name="Google Shape;662;p13"/>
            <p:cNvSpPr/>
            <p:nvPr/>
          </p:nvSpPr>
          <p:spPr>
            <a:xfrm>
              <a:off x="4838634" y="3296012"/>
              <a:ext cx="306765" cy="250199"/>
            </a:xfrm>
            <a:custGeom>
              <a:rect b="b" l="l" r="r" t="t"/>
              <a:pathLst>
                <a:path extrusionOk="0" h="15596" w="19122">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bin"/>
                <a:buNone/>
              </a:pPr>
              <a:r>
                <a:t/>
              </a:r>
              <a:endParaRPr sz="1800">
                <a:solidFill>
                  <a:schemeClr val="dk1"/>
                </a:solidFill>
                <a:latin typeface="Cabin"/>
                <a:ea typeface="Cabin"/>
                <a:cs typeface="Cabin"/>
                <a:sym typeface="Cabin"/>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xit" presetID="10" presetSubtype="0">
                                  <p:stCondLst>
                                    <p:cond delay="0"/>
                                  </p:stCondLst>
                                  <p:childTnLst>
                                    <p:animEffect filter="fade" transition="out">
                                      <p:cBhvr>
                                        <p:cTn dur="5000"/>
                                        <p:tgtEl>
                                          <p:spTgt spid="646"/>
                                        </p:tgtEl>
                                      </p:cBhvr>
                                    </p:animEffect>
                                    <p:set>
                                      <p:cBhvr>
                                        <p:cTn dur="1" fill="hold">
                                          <p:stCondLst>
                                            <p:cond delay="5000"/>
                                          </p:stCondLst>
                                        </p:cTn>
                                        <p:tgtEl>
                                          <p:spTgt spid="646"/>
                                        </p:tgtEl>
                                        <p:attrNameLst>
                                          <p:attrName>style.visibility</p:attrName>
                                        </p:attrNameLst>
                                      </p:cBhvr>
                                      <p:to>
                                        <p:strVal val="hidden"/>
                                      </p:to>
                                    </p:set>
                                  </p:childTnLst>
                                </p:cTn>
                              </p:par>
                              <p:par>
                                <p:cTn fill="hold" nodeType="withEffect" presetClass="exit" presetID="10" presetSubtype="0">
                                  <p:stCondLst>
                                    <p:cond delay="100"/>
                                  </p:stCondLst>
                                  <p:childTnLst>
                                    <p:animEffect filter="fade" transition="out">
                                      <p:cBhvr>
                                        <p:cTn dur="5000"/>
                                        <p:tgtEl>
                                          <p:spTgt spid="636"/>
                                        </p:tgtEl>
                                      </p:cBhvr>
                                    </p:animEffect>
                                    <p:set>
                                      <p:cBhvr>
                                        <p:cTn dur="1" fill="hold">
                                          <p:stCondLst>
                                            <p:cond delay="5000"/>
                                          </p:stCondLst>
                                        </p:cTn>
                                        <p:tgtEl>
                                          <p:spTgt spid="636"/>
                                        </p:tgtEl>
                                        <p:attrNameLst>
                                          <p:attrName>style.visibility</p:attrName>
                                        </p:attrNameLst>
                                      </p:cBhvr>
                                      <p:to>
                                        <p:strVal val="hidden"/>
                                      </p:to>
                                    </p:set>
                                  </p:childTnLst>
                                </p:cTn>
                              </p:par>
                              <p:par>
                                <p:cTn fill="hold" nodeType="withEffect" presetClass="exit" presetID="10" presetSubtype="0">
                                  <p:stCondLst>
                                    <p:cond delay="100"/>
                                  </p:stCondLst>
                                  <p:childTnLst>
                                    <p:animEffect filter="fade" transition="out">
                                      <p:cBhvr>
                                        <p:cTn dur="5000"/>
                                        <p:tgtEl>
                                          <p:spTgt spid="641"/>
                                        </p:tgtEl>
                                      </p:cBhvr>
                                    </p:animEffect>
                                    <p:set>
                                      <p:cBhvr>
                                        <p:cTn dur="1" fill="hold">
                                          <p:stCondLst>
                                            <p:cond delay="5000"/>
                                          </p:stCondLst>
                                        </p:cTn>
                                        <p:tgtEl>
                                          <p:spTgt spid="64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fe3a0fca5a_1_214"/>
          <p:cNvSpPr txBox="1"/>
          <p:nvPr>
            <p:ph idx="1" type="body"/>
          </p:nvPr>
        </p:nvSpPr>
        <p:spPr>
          <a:xfrm>
            <a:off x="2263125" y="1123050"/>
            <a:ext cx="6380400" cy="11214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1200"/>
              </a:spcAft>
              <a:buNone/>
            </a:pPr>
            <a:r>
              <a:rPr lang="es">
                <a:solidFill>
                  <a:schemeClr val="dk1"/>
                </a:solidFill>
              </a:rPr>
              <a:t>The aim of our project is to provide investors advice on which Exchange Traded Fund (ETF) is best to invest in (best returns) based on their risk appetite, type of ETF they prefer and time period they want to keep their money invested in.</a:t>
            </a:r>
            <a:r>
              <a:rPr lang="es">
                <a:solidFill>
                  <a:schemeClr val="dk1"/>
                </a:solidFill>
              </a:rPr>
              <a:t> </a:t>
            </a:r>
            <a:endParaRPr>
              <a:solidFill>
                <a:schemeClr val="dk1"/>
              </a:solidFill>
            </a:endParaRPr>
          </a:p>
        </p:txBody>
      </p:sp>
      <p:cxnSp>
        <p:nvCxnSpPr>
          <p:cNvPr id="222" name="Google Shape;222;gfe3a0fca5a_1_214"/>
          <p:cNvCxnSpPr>
            <a:endCxn id="223" idx="2"/>
          </p:cNvCxnSpPr>
          <p:nvPr/>
        </p:nvCxnSpPr>
        <p:spPr>
          <a:xfrm flipH="1" rot="10800000">
            <a:off x="444000" y="734550"/>
            <a:ext cx="3747000" cy="7500"/>
          </a:xfrm>
          <a:prstGeom prst="straightConnector1">
            <a:avLst/>
          </a:prstGeom>
          <a:noFill/>
          <a:ln cap="flat" cmpd="sng" w="19050">
            <a:solidFill>
              <a:schemeClr val="accent1"/>
            </a:solidFill>
            <a:prstDash val="solid"/>
            <a:miter lim="800000"/>
            <a:headEnd len="sm" w="sm" type="none"/>
            <a:tailEnd len="sm" w="sm" type="none"/>
          </a:ln>
        </p:spPr>
      </p:cxnSp>
      <p:sp>
        <p:nvSpPr>
          <p:cNvPr id="223" name="Google Shape;223;gfe3a0fca5a_1_214"/>
          <p:cNvSpPr txBox="1"/>
          <p:nvPr>
            <p:ph type="title"/>
          </p:nvPr>
        </p:nvSpPr>
        <p:spPr>
          <a:xfrm>
            <a:off x="342900" y="19050"/>
            <a:ext cx="7696200" cy="715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s"/>
              <a:t>Executive Summary</a:t>
            </a:r>
            <a:endParaRPr/>
          </a:p>
        </p:txBody>
      </p:sp>
      <p:sp>
        <p:nvSpPr>
          <p:cNvPr id="224" name="Google Shape;224;gfe3a0fca5a_1_214"/>
          <p:cNvSpPr txBox="1"/>
          <p:nvPr>
            <p:ph idx="1" type="body"/>
          </p:nvPr>
        </p:nvSpPr>
        <p:spPr>
          <a:xfrm>
            <a:off x="2277450" y="2638850"/>
            <a:ext cx="6380400" cy="135630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0"/>
              </a:spcBef>
              <a:spcAft>
                <a:spcPts val="0"/>
              </a:spcAft>
              <a:buNone/>
            </a:pPr>
            <a:r>
              <a:rPr lang="es">
                <a:solidFill>
                  <a:schemeClr val="dk1"/>
                </a:solidFill>
              </a:rPr>
              <a:t>In this project, we applied financial analysis concepts to be able to give sound advice to investors. In coming up with financial advice we used financial programming concepts and skills to calculate ETFs’ performance using historical data and forecasting future performance.</a:t>
            </a:r>
            <a:endParaRPr>
              <a:solidFill>
                <a:schemeClr val="dk1"/>
              </a:solidFill>
            </a:endParaRPr>
          </a:p>
          <a:p>
            <a:pPr indent="0" lvl="0" marL="457200" rtl="0" algn="l">
              <a:lnSpc>
                <a:spcPct val="100000"/>
              </a:lnSpc>
              <a:spcBef>
                <a:spcPts val="1200"/>
              </a:spcBef>
              <a:spcAft>
                <a:spcPts val="0"/>
              </a:spcAft>
              <a:buNone/>
            </a:pPr>
            <a:r>
              <a:t/>
            </a:r>
            <a:endParaRPr>
              <a:solidFill>
                <a:schemeClr val="dk1"/>
              </a:solidFill>
            </a:endParaRPr>
          </a:p>
          <a:p>
            <a:pPr indent="0" lvl="0" marL="457200" rtl="0" algn="l">
              <a:lnSpc>
                <a:spcPct val="100000"/>
              </a:lnSpc>
              <a:spcBef>
                <a:spcPts val="1200"/>
              </a:spcBef>
              <a:spcAft>
                <a:spcPts val="1200"/>
              </a:spcAft>
              <a:buNone/>
            </a:pPr>
            <a:r>
              <a:t/>
            </a:r>
            <a:endParaRPr>
              <a:solidFill>
                <a:schemeClr val="dk1"/>
              </a:solidFill>
            </a:endParaRPr>
          </a:p>
        </p:txBody>
      </p:sp>
      <p:pic>
        <p:nvPicPr>
          <p:cNvPr descr="Un grupo de folletos sobre una mesa&#10;&#10;Descripción generada automáticamente con confianza baja" id="225" name="Google Shape;225;gfe3a0fca5a_1_214"/>
          <p:cNvPicPr preferRelativeResize="0"/>
          <p:nvPr/>
        </p:nvPicPr>
        <p:blipFill rotWithShape="1">
          <a:blip r:embed="rId3">
            <a:alphaModFix/>
          </a:blip>
          <a:srcRect b="0" l="0" r="12457" t="9747"/>
          <a:stretch/>
        </p:blipFill>
        <p:spPr>
          <a:xfrm flipH="1">
            <a:off x="29800" y="3541075"/>
            <a:ext cx="2150700" cy="1583700"/>
          </a:xfrm>
          <a:prstGeom prst="snip1Rect">
            <a:avLst>
              <a:gd fmla="val 28997" name="adj"/>
            </a:avLst>
          </a:prstGeom>
          <a:noFill/>
          <a:ln>
            <a:noFill/>
          </a:ln>
        </p:spPr>
      </p:pic>
      <p:pic>
        <p:nvPicPr>
          <p:cNvPr id="226" name="Google Shape;226;gfe3a0fca5a_1_214"/>
          <p:cNvPicPr preferRelativeResize="0"/>
          <p:nvPr/>
        </p:nvPicPr>
        <p:blipFill>
          <a:blip r:embed="rId4">
            <a:alphaModFix/>
          </a:blip>
          <a:stretch>
            <a:fillRect/>
          </a:stretch>
        </p:blipFill>
        <p:spPr>
          <a:xfrm>
            <a:off x="2292425" y="1342393"/>
            <a:ext cx="253975" cy="329007"/>
          </a:xfrm>
          <a:prstGeom prst="rect">
            <a:avLst/>
          </a:prstGeom>
          <a:noFill/>
          <a:ln>
            <a:noFill/>
          </a:ln>
        </p:spPr>
      </p:pic>
      <p:pic>
        <p:nvPicPr>
          <p:cNvPr id="227" name="Google Shape;227;gfe3a0fca5a_1_214"/>
          <p:cNvPicPr preferRelativeResize="0"/>
          <p:nvPr/>
        </p:nvPicPr>
        <p:blipFill>
          <a:blip r:embed="rId5">
            <a:alphaModFix/>
          </a:blip>
          <a:stretch>
            <a:fillRect/>
          </a:stretch>
        </p:blipFill>
        <p:spPr>
          <a:xfrm>
            <a:off x="2292425" y="2790850"/>
            <a:ext cx="305400" cy="305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cxnSp>
        <p:nvCxnSpPr>
          <p:cNvPr id="232" name="Google Shape;232;p8"/>
          <p:cNvCxnSpPr>
            <a:endCxn id="233" idx="2"/>
          </p:cNvCxnSpPr>
          <p:nvPr/>
        </p:nvCxnSpPr>
        <p:spPr>
          <a:xfrm flipH="1" rot="10800000">
            <a:off x="444000" y="734550"/>
            <a:ext cx="3747000" cy="7500"/>
          </a:xfrm>
          <a:prstGeom prst="straightConnector1">
            <a:avLst/>
          </a:prstGeom>
          <a:noFill/>
          <a:ln cap="flat" cmpd="sng" w="19050">
            <a:solidFill>
              <a:schemeClr val="accent1"/>
            </a:solidFill>
            <a:prstDash val="solid"/>
            <a:miter lim="800000"/>
            <a:headEnd len="sm" w="sm" type="none"/>
            <a:tailEnd len="sm" w="sm" type="none"/>
          </a:ln>
        </p:spPr>
      </p:cxnSp>
      <p:sp>
        <p:nvSpPr>
          <p:cNvPr id="233" name="Google Shape;233;p8"/>
          <p:cNvSpPr txBox="1"/>
          <p:nvPr>
            <p:ph type="title"/>
          </p:nvPr>
        </p:nvSpPr>
        <p:spPr>
          <a:xfrm>
            <a:off x="342900" y="19050"/>
            <a:ext cx="7696200" cy="715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s"/>
              <a:t>Executive Summary</a:t>
            </a:r>
            <a:endParaRPr/>
          </a:p>
        </p:txBody>
      </p:sp>
      <p:pic>
        <p:nvPicPr>
          <p:cNvPr descr="Un grupo de folletos sobre una mesa&#10;&#10;Descripción generada automáticamente con confianza baja" id="234" name="Google Shape;234;p8"/>
          <p:cNvPicPr preferRelativeResize="0"/>
          <p:nvPr/>
        </p:nvPicPr>
        <p:blipFill rotWithShape="1">
          <a:blip r:embed="rId3">
            <a:alphaModFix/>
          </a:blip>
          <a:srcRect b="0" l="0" r="12457" t="9747"/>
          <a:stretch/>
        </p:blipFill>
        <p:spPr>
          <a:xfrm flipH="1">
            <a:off x="29800" y="3541075"/>
            <a:ext cx="2150700" cy="1583700"/>
          </a:xfrm>
          <a:prstGeom prst="snip1Rect">
            <a:avLst>
              <a:gd fmla="val 28997" name="adj"/>
            </a:avLst>
          </a:prstGeom>
          <a:noFill/>
          <a:ln>
            <a:noFill/>
          </a:ln>
        </p:spPr>
      </p:pic>
      <p:sp>
        <p:nvSpPr>
          <p:cNvPr id="235" name="Google Shape;235;p8"/>
          <p:cNvSpPr txBox="1"/>
          <p:nvPr>
            <p:ph idx="1" type="body"/>
          </p:nvPr>
        </p:nvSpPr>
        <p:spPr>
          <a:xfrm>
            <a:off x="2047000" y="718875"/>
            <a:ext cx="6380400" cy="176730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0"/>
              </a:spcBef>
              <a:spcAft>
                <a:spcPts val="0"/>
              </a:spcAft>
              <a:buNone/>
            </a:pPr>
            <a:r>
              <a:rPr lang="es" sz="1400">
                <a:solidFill>
                  <a:schemeClr val="dk1"/>
                </a:solidFill>
              </a:rPr>
              <a:t>ETFs selected for analysis (Diversified Strategies): </a:t>
            </a:r>
            <a:endParaRPr sz="1400">
              <a:solidFill>
                <a:schemeClr val="dk1"/>
              </a:solidFill>
            </a:endParaRPr>
          </a:p>
          <a:p>
            <a:pPr indent="-317500" lvl="0" marL="914400" rtl="0" algn="l">
              <a:lnSpc>
                <a:spcPct val="100000"/>
              </a:lnSpc>
              <a:spcBef>
                <a:spcPts val="1200"/>
              </a:spcBef>
              <a:spcAft>
                <a:spcPts val="0"/>
              </a:spcAft>
              <a:buClr>
                <a:schemeClr val="dk1"/>
              </a:buClr>
              <a:buSzPts val="1400"/>
              <a:buChar char="❖"/>
            </a:pPr>
            <a:r>
              <a:rPr lang="es" sz="1400">
                <a:solidFill>
                  <a:schemeClr val="dk1"/>
                </a:solidFill>
              </a:rPr>
              <a:t>BND - Vanguard Bond ETF</a:t>
            </a:r>
            <a:endParaRPr sz="1400">
              <a:solidFill>
                <a:schemeClr val="dk1"/>
              </a:solidFill>
            </a:endParaRPr>
          </a:p>
          <a:p>
            <a:pPr indent="-317500" lvl="0" marL="914400" rtl="0" algn="l">
              <a:lnSpc>
                <a:spcPct val="100000"/>
              </a:lnSpc>
              <a:spcBef>
                <a:spcPts val="0"/>
              </a:spcBef>
              <a:spcAft>
                <a:spcPts val="0"/>
              </a:spcAft>
              <a:buClr>
                <a:schemeClr val="dk1"/>
              </a:buClr>
              <a:buSzPts val="1400"/>
              <a:buChar char="❖"/>
            </a:pPr>
            <a:r>
              <a:rPr lang="es" sz="1400">
                <a:solidFill>
                  <a:schemeClr val="dk1"/>
                </a:solidFill>
              </a:rPr>
              <a:t>VNQ - Vanguard Real Estate Index Fund</a:t>
            </a:r>
            <a:endParaRPr sz="1400">
              <a:solidFill>
                <a:schemeClr val="dk1"/>
              </a:solidFill>
            </a:endParaRPr>
          </a:p>
          <a:p>
            <a:pPr indent="-317500" lvl="0" marL="914400" rtl="0" algn="l">
              <a:lnSpc>
                <a:spcPct val="100000"/>
              </a:lnSpc>
              <a:spcBef>
                <a:spcPts val="0"/>
              </a:spcBef>
              <a:spcAft>
                <a:spcPts val="0"/>
              </a:spcAft>
              <a:buClr>
                <a:schemeClr val="dk1"/>
              </a:buClr>
              <a:buSzPts val="1400"/>
              <a:buChar char="❖"/>
            </a:pPr>
            <a:r>
              <a:rPr lang="es" sz="1400">
                <a:solidFill>
                  <a:schemeClr val="dk1"/>
                </a:solidFill>
              </a:rPr>
              <a:t>VOX - Vanguard C</a:t>
            </a:r>
            <a:r>
              <a:rPr lang="es" sz="1400">
                <a:solidFill>
                  <a:schemeClr val="dk1"/>
                </a:solidFill>
              </a:rPr>
              <a:t>ommunication</a:t>
            </a:r>
            <a:r>
              <a:rPr lang="es" sz="1400">
                <a:solidFill>
                  <a:schemeClr val="dk1"/>
                </a:solidFill>
              </a:rPr>
              <a:t> Services Index Fund</a:t>
            </a:r>
            <a:endParaRPr sz="1400">
              <a:solidFill>
                <a:schemeClr val="dk1"/>
              </a:solidFill>
            </a:endParaRPr>
          </a:p>
          <a:p>
            <a:pPr indent="-317500" lvl="0" marL="914400" rtl="0" algn="l">
              <a:lnSpc>
                <a:spcPct val="100000"/>
              </a:lnSpc>
              <a:spcBef>
                <a:spcPts val="0"/>
              </a:spcBef>
              <a:spcAft>
                <a:spcPts val="0"/>
              </a:spcAft>
              <a:buClr>
                <a:schemeClr val="dk1"/>
              </a:buClr>
              <a:buSzPts val="1400"/>
              <a:buChar char="❖"/>
            </a:pPr>
            <a:r>
              <a:rPr lang="es" sz="1400">
                <a:solidFill>
                  <a:schemeClr val="dk1"/>
                </a:solidFill>
              </a:rPr>
              <a:t>VIG - Vanguard Dividend Appreciation Index Fund</a:t>
            </a:r>
            <a:endParaRPr sz="1400">
              <a:solidFill>
                <a:schemeClr val="dk1"/>
              </a:solidFill>
            </a:endParaRPr>
          </a:p>
          <a:p>
            <a:pPr indent="-317500" lvl="0" marL="914400" rtl="0" algn="l">
              <a:lnSpc>
                <a:spcPct val="100000"/>
              </a:lnSpc>
              <a:spcBef>
                <a:spcPts val="0"/>
              </a:spcBef>
              <a:spcAft>
                <a:spcPts val="0"/>
              </a:spcAft>
              <a:buClr>
                <a:schemeClr val="dk1"/>
              </a:buClr>
              <a:buSzPts val="1400"/>
              <a:buChar char="❖"/>
            </a:pPr>
            <a:r>
              <a:rPr lang="es" sz="1400">
                <a:solidFill>
                  <a:schemeClr val="dk1"/>
                </a:solidFill>
              </a:rPr>
              <a:t>SNP - S&amp;P 500 Index Fund</a:t>
            </a:r>
            <a:endParaRPr sz="1400">
              <a:solidFill>
                <a:schemeClr val="dk1"/>
              </a:solidFill>
            </a:endParaRPr>
          </a:p>
        </p:txBody>
      </p:sp>
      <p:sp>
        <p:nvSpPr>
          <p:cNvPr id="236" name="Google Shape;236;p8"/>
          <p:cNvSpPr txBox="1"/>
          <p:nvPr>
            <p:ph idx="1" type="body"/>
          </p:nvPr>
        </p:nvSpPr>
        <p:spPr>
          <a:xfrm>
            <a:off x="2125050" y="2257850"/>
            <a:ext cx="6380400" cy="187980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0"/>
              </a:spcBef>
              <a:spcAft>
                <a:spcPts val="0"/>
              </a:spcAft>
              <a:buNone/>
            </a:pPr>
            <a:r>
              <a:rPr lang="es" sz="1400">
                <a:solidFill>
                  <a:schemeClr val="dk1"/>
                </a:solidFill>
              </a:rPr>
              <a:t>How this project works ….</a:t>
            </a:r>
            <a:endParaRPr sz="1400">
              <a:solidFill>
                <a:schemeClr val="dk1"/>
              </a:solidFill>
            </a:endParaRPr>
          </a:p>
          <a:p>
            <a:pPr indent="-317500" lvl="0" marL="914400" rtl="0" algn="l">
              <a:lnSpc>
                <a:spcPct val="100000"/>
              </a:lnSpc>
              <a:spcBef>
                <a:spcPts val="1200"/>
              </a:spcBef>
              <a:spcAft>
                <a:spcPts val="0"/>
              </a:spcAft>
              <a:buClr>
                <a:schemeClr val="dk1"/>
              </a:buClr>
              <a:buSzPts val="1400"/>
              <a:buChar char="❏"/>
            </a:pPr>
            <a:r>
              <a:rPr lang="es" sz="1400">
                <a:solidFill>
                  <a:schemeClr val="dk1"/>
                </a:solidFill>
              </a:rPr>
              <a:t>We created an investor interface (CLI) where users can ask for which ETF is best to invest in based on:</a:t>
            </a:r>
            <a:endParaRPr sz="1400">
              <a:solidFill>
                <a:schemeClr val="dk1"/>
              </a:solidFill>
            </a:endParaRPr>
          </a:p>
          <a:p>
            <a:pPr indent="-317500" lvl="1" marL="1828800" rtl="0" algn="l">
              <a:lnSpc>
                <a:spcPct val="100000"/>
              </a:lnSpc>
              <a:spcBef>
                <a:spcPts val="0"/>
              </a:spcBef>
              <a:spcAft>
                <a:spcPts val="0"/>
              </a:spcAft>
              <a:buClr>
                <a:schemeClr val="dk1"/>
              </a:buClr>
              <a:buSzPts val="1400"/>
              <a:buChar char="❏"/>
            </a:pPr>
            <a:r>
              <a:rPr lang="es" sz="1400">
                <a:solidFill>
                  <a:schemeClr val="dk1"/>
                </a:solidFill>
              </a:rPr>
              <a:t>Risk appetite (no/little risk, </a:t>
            </a:r>
            <a:r>
              <a:rPr lang="es" sz="1400">
                <a:solidFill>
                  <a:schemeClr val="dk1"/>
                </a:solidFill>
              </a:rPr>
              <a:t>medium</a:t>
            </a:r>
            <a:r>
              <a:rPr lang="es" sz="1400">
                <a:solidFill>
                  <a:schemeClr val="dk1"/>
                </a:solidFill>
              </a:rPr>
              <a:t> risk or high risk)</a:t>
            </a:r>
            <a:endParaRPr sz="1400">
              <a:solidFill>
                <a:schemeClr val="dk1"/>
              </a:solidFill>
            </a:endParaRPr>
          </a:p>
          <a:p>
            <a:pPr indent="-317500" lvl="1" marL="1828800" rtl="0" algn="l">
              <a:lnSpc>
                <a:spcPct val="100000"/>
              </a:lnSpc>
              <a:spcBef>
                <a:spcPts val="0"/>
              </a:spcBef>
              <a:spcAft>
                <a:spcPts val="0"/>
              </a:spcAft>
              <a:buClr>
                <a:schemeClr val="dk1"/>
              </a:buClr>
              <a:buSzPts val="1400"/>
              <a:buChar char="❏"/>
            </a:pPr>
            <a:r>
              <a:rPr lang="es" sz="1400">
                <a:solidFill>
                  <a:schemeClr val="dk1"/>
                </a:solidFill>
              </a:rPr>
              <a:t>Type of ETF (Mutual Fund, Fixed Income Fund, Real Estate, Specialty/Sector, Dividend-Focused) </a:t>
            </a:r>
            <a:endParaRPr sz="1400">
              <a:solidFill>
                <a:schemeClr val="dk1"/>
              </a:solidFill>
            </a:endParaRPr>
          </a:p>
          <a:p>
            <a:pPr indent="-317500" lvl="1" marL="1828800" rtl="0" algn="l">
              <a:lnSpc>
                <a:spcPct val="100000"/>
              </a:lnSpc>
              <a:spcBef>
                <a:spcPts val="0"/>
              </a:spcBef>
              <a:spcAft>
                <a:spcPts val="0"/>
              </a:spcAft>
              <a:buClr>
                <a:schemeClr val="dk1"/>
              </a:buClr>
              <a:buSzPts val="1400"/>
              <a:buChar char="❏"/>
            </a:pPr>
            <a:r>
              <a:rPr lang="es" sz="1400">
                <a:solidFill>
                  <a:schemeClr val="dk1"/>
                </a:solidFill>
              </a:rPr>
              <a:t>Time / Investment Period (2, 5 or +10 years)</a:t>
            </a:r>
            <a:endParaRPr sz="1400">
              <a:solidFill>
                <a:schemeClr val="dk1"/>
              </a:solidFill>
            </a:endParaRPr>
          </a:p>
          <a:p>
            <a:pPr indent="0" lvl="0" marL="1828800" rtl="0" algn="l">
              <a:lnSpc>
                <a:spcPct val="100000"/>
              </a:lnSpc>
              <a:spcBef>
                <a:spcPts val="1200"/>
              </a:spcBef>
              <a:spcAft>
                <a:spcPts val="1200"/>
              </a:spcAft>
              <a:buNone/>
            </a:pPr>
            <a:r>
              <a:t/>
            </a:r>
            <a:endParaRPr sz="1600">
              <a:solidFill>
                <a:schemeClr val="dk1"/>
              </a:solidFill>
            </a:endParaRPr>
          </a:p>
        </p:txBody>
      </p:sp>
      <p:sp>
        <p:nvSpPr>
          <p:cNvPr id="237" name="Google Shape;237;p8"/>
          <p:cNvSpPr txBox="1"/>
          <p:nvPr>
            <p:ph idx="1" type="body"/>
          </p:nvPr>
        </p:nvSpPr>
        <p:spPr>
          <a:xfrm>
            <a:off x="2125050" y="4010450"/>
            <a:ext cx="6380400" cy="329100"/>
          </a:xfrm>
          <a:prstGeom prst="rect">
            <a:avLst/>
          </a:prstGeom>
          <a:noFill/>
          <a:ln>
            <a:noFill/>
          </a:ln>
        </p:spPr>
        <p:txBody>
          <a:bodyPr anchorCtr="0" anchor="t" bIns="45700" lIns="91425" spcFirstLastPara="1" rIns="91425" wrap="square" tIns="45700">
            <a:noAutofit/>
          </a:bodyPr>
          <a:lstStyle/>
          <a:p>
            <a:pPr indent="-317500" lvl="0" marL="914400" rtl="0" algn="l">
              <a:lnSpc>
                <a:spcPct val="100000"/>
              </a:lnSpc>
              <a:spcBef>
                <a:spcPts val="0"/>
              </a:spcBef>
              <a:spcAft>
                <a:spcPts val="0"/>
              </a:spcAft>
              <a:buClr>
                <a:schemeClr val="dk1"/>
              </a:buClr>
              <a:buSzPts val="1400"/>
              <a:buChar char="❏"/>
            </a:pPr>
            <a:r>
              <a:rPr lang="es" sz="1400">
                <a:solidFill>
                  <a:schemeClr val="dk1"/>
                </a:solidFill>
              </a:rPr>
              <a:t>Investor interface will recommend ETF to invest in based on responses</a:t>
            </a:r>
            <a:r>
              <a:rPr lang="es" sz="1400">
                <a:solidFill>
                  <a:schemeClr val="dk1"/>
                </a:solidFill>
              </a:rPr>
              <a:t> </a:t>
            </a:r>
            <a:endParaRPr sz="1400">
              <a:solidFill>
                <a:schemeClr val="dk1"/>
              </a:solidFill>
            </a:endParaRPr>
          </a:p>
        </p:txBody>
      </p:sp>
      <p:sp>
        <p:nvSpPr>
          <p:cNvPr id="238" name="Google Shape;238;p8"/>
          <p:cNvSpPr txBox="1"/>
          <p:nvPr>
            <p:ph idx="1" type="body"/>
          </p:nvPr>
        </p:nvSpPr>
        <p:spPr>
          <a:xfrm>
            <a:off x="2125050" y="4391450"/>
            <a:ext cx="6380400" cy="329100"/>
          </a:xfrm>
          <a:prstGeom prst="rect">
            <a:avLst/>
          </a:prstGeom>
          <a:noFill/>
          <a:ln>
            <a:noFill/>
          </a:ln>
        </p:spPr>
        <p:txBody>
          <a:bodyPr anchorCtr="0" anchor="t" bIns="45700" lIns="91425" spcFirstLastPara="1" rIns="91425" wrap="square" tIns="45700">
            <a:noAutofit/>
          </a:bodyPr>
          <a:lstStyle/>
          <a:p>
            <a:pPr indent="-317500" lvl="0" marL="914400" rtl="0" algn="l">
              <a:lnSpc>
                <a:spcPct val="100000"/>
              </a:lnSpc>
              <a:spcBef>
                <a:spcPts val="0"/>
              </a:spcBef>
              <a:spcAft>
                <a:spcPts val="0"/>
              </a:spcAft>
              <a:buClr>
                <a:schemeClr val="dk1"/>
              </a:buClr>
              <a:buSzPts val="1400"/>
              <a:buChar char="❏"/>
            </a:pPr>
            <a:r>
              <a:rPr lang="es" sz="1400">
                <a:solidFill>
                  <a:schemeClr val="dk1"/>
                </a:solidFill>
              </a:rPr>
              <a:t>Financial analysis and programming codes were used to come up with </a:t>
            </a:r>
            <a:r>
              <a:rPr lang="es" sz="1400">
                <a:solidFill>
                  <a:schemeClr val="dk1"/>
                </a:solidFill>
              </a:rPr>
              <a:t>financial</a:t>
            </a:r>
            <a:r>
              <a:rPr lang="es" sz="1400">
                <a:solidFill>
                  <a:schemeClr val="dk1"/>
                </a:solidFill>
              </a:rPr>
              <a:t> advice </a:t>
            </a:r>
            <a:endParaRPr sz="1400">
              <a:solidFill>
                <a:schemeClr val="dk1"/>
              </a:solidFill>
            </a:endParaRPr>
          </a:p>
        </p:txBody>
      </p:sp>
      <p:pic>
        <p:nvPicPr>
          <p:cNvPr id="239" name="Google Shape;239;p8"/>
          <p:cNvPicPr preferRelativeResize="0"/>
          <p:nvPr/>
        </p:nvPicPr>
        <p:blipFill>
          <a:blip r:embed="rId4">
            <a:alphaModFix/>
          </a:blip>
          <a:stretch>
            <a:fillRect/>
          </a:stretch>
        </p:blipFill>
        <p:spPr>
          <a:xfrm>
            <a:off x="1909225" y="972075"/>
            <a:ext cx="329100" cy="329100"/>
          </a:xfrm>
          <a:prstGeom prst="rect">
            <a:avLst/>
          </a:prstGeom>
          <a:noFill/>
          <a:ln>
            <a:noFill/>
          </a:ln>
        </p:spPr>
      </p:pic>
      <p:pic>
        <p:nvPicPr>
          <p:cNvPr id="240" name="Google Shape;240;p8"/>
          <p:cNvPicPr preferRelativeResize="0"/>
          <p:nvPr/>
        </p:nvPicPr>
        <p:blipFill>
          <a:blip r:embed="rId5">
            <a:alphaModFix/>
          </a:blip>
          <a:stretch>
            <a:fillRect/>
          </a:stretch>
        </p:blipFill>
        <p:spPr>
          <a:xfrm>
            <a:off x="1875350" y="2351624"/>
            <a:ext cx="414949" cy="414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2600"/>
                                        <p:tgtEl>
                                          <p:spTgt spid="2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2500"/>
                                        <p:tgtEl>
                                          <p:spTgt spid="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2600"/>
                                        <p:tgtEl>
                                          <p:spTgt spid="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2500"/>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fe3a0fca5a_1_202"/>
          <p:cNvSpPr txBox="1"/>
          <p:nvPr>
            <p:ph idx="1" type="body"/>
          </p:nvPr>
        </p:nvSpPr>
        <p:spPr>
          <a:xfrm>
            <a:off x="2339325" y="818250"/>
            <a:ext cx="6380400" cy="391470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0"/>
              </a:spcBef>
              <a:spcAft>
                <a:spcPts val="0"/>
              </a:spcAft>
              <a:buNone/>
            </a:pPr>
            <a:r>
              <a:rPr i="1" lang="es" sz="2000" u="sng">
                <a:solidFill>
                  <a:schemeClr val="dk1"/>
                </a:solidFill>
              </a:rPr>
              <a:t>Finance terms used:</a:t>
            </a:r>
            <a:endParaRPr i="1" sz="2000" u="sng">
              <a:solidFill>
                <a:schemeClr val="dk1"/>
              </a:solidFill>
            </a:endParaRPr>
          </a:p>
          <a:p>
            <a:pPr indent="-330200" lvl="0" marL="457200" rtl="0" algn="l">
              <a:lnSpc>
                <a:spcPct val="100000"/>
              </a:lnSpc>
              <a:spcBef>
                <a:spcPts val="1200"/>
              </a:spcBef>
              <a:spcAft>
                <a:spcPts val="0"/>
              </a:spcAft>
              <a:buClr>
                <a:schemeClr val="dk1"/>
              </a:buClr>
              <a:buSzPts val="1600"/>
              <a:buChar char="-"/>
            </a:pPr>
            <a:r>
              <a:rPr b="1" lang="es">
                <a:solidFill>
                  <a:schemeClr val="dk1"/>
                </a:solidFill>
              </a:rPr>
              <a:t>Daily returns</a:t>
            </a:r>
            <a:r>
              <a:rPr lang="es">
                <a:solidFill>
                  <a:schemeClr val="dk1"/>
                </a:solidFill>
              </a:rPr>
              <a:t>: The change in price as a % of the previous day’s price.</a:t>
            </a:r>
            <a:endParaRPr>
              <a:solidFill>
                <a:schemeClr val="dk1"/>
              </a:solidFill>
            </a:endParaRPr>
          </a:p>
          <a:p>
            <a:pPr indent="-330200" lvl="0" marL="457200" rtl="0" algn="l">
              <a:lnSpc>
                <a:spcPct val="100000"/>
              </a:lnSpc>
              <a:spcBef>
                <a:spcPts val="0"/>
              </a:spcBef>
              <a:spcAft>
                <a:spcPts val="0"/>
              </a:spcAft>
              <a:buClr>
                <a:schemeClr val="dk1"/>
              </a:buClr>
              <a:buSzPts val="1600"/>
              <a:buChar char="-"/>
            </a:pPr>
            <a:r>
              <a:rPr b="1" lang="es">
                <a:solidFill>
                  <a:schemeClr val="dk1"/>
                </a:solidFill>
              </a:rPr>
              <a:t>C</a:t>
            </a:r>
            <a:r>
              <a:rPr b="1" lang="es">
                <a:solidFill>
                  <a:schemeClr val="dk1"/>
                </a:solidFill>
              </a:rPr>
              <a:t>umulative</a:t>
            </a:r>
            <a:r>
              <a:rPr b="1" lang="es">
                <a:solidFill>
                  <a:schemeClr val="dk1"/>
                </a:solidFill>
              </a:rPr>
              <a:t> returns</a:t>
            </a:r>
            <a:r>
              <a:rPr lang="es">
                <a:solidFill>
                  <a:schemeClr val="dk1"/>
                </a:solidFill>
              </a:rPr>
              <a:t>: The total change in price over a set time.</a:t>
            </a:r>
            <a:endParaRPr>
              <a:solidFill>
                <a:schemeClr val="dk1"/>
              </a:solidFill>
            </a:endParaRPr>
          </a:p>
          <a:p>
            <a:pPr indent="-330200" lvl="0" marL="457200" rtl="0" algn="l">
              <a:lnSpc>
                <a:spcPct val="100000"/>
              </a:lnSpc>
              <a:spcBef>
                <a:spcPts val="0"/>
              </a:spcBef>
              <a:spcAft>
                <a:spcPts val="0"/>
              </a:spcAft>
              <a:buClr>
                <a:schemeClr val="dk1"/>
              </a:buClr>
              <a:buSzPts val="1600"/>
              <a:buChar char="-"/>
            </a:pPr>
            <a:r>
              <a:rPr b="1" lang="es">
                <a:solidFill>
                  <a:schemeClr val="dk1"/>
                </a:solidFill>
              </a:rPr>
              <a:t>Standard deviation</a:t>
            </a:r>
            <a:r>
              <a:rPr lang="es">
                <a:solidFill>
                  <a:schemeClr val="dk1"/>
                </a:solidFill>
              </a:rPr>
              <a:t>: The measure of variance from the mean.</a:t>
            </a:r>
            <a:endParaRPr>
              <a:solidFill>
                <a:schemeClr val="dk1"/>
              </a:solidFill>
            </a:endParaRPr>
          </a:p>
          <a:p>
            <a:pPr indent="-317500" lvl="1" marL="1371600" rtl="0" algn="l">
              <a:lnSpc>
                <a:spcPct val="100000"/>
              </a:lnSpc>
              <a:spcBef>
                <a:spcPts val="0"/>
              </a:spcBef>
              <a:spcAft>
                <a:spcPts val="0"/>
              </a:spcAft>
              <a:buClr>
                <a:srgbClr val="D9D9D9"/>
              </a:buClr>
              <a:buSzPts val="1400"/>
              <a:buChar char="-"/>
            </a:pPr>
            <a:r>
              <a:rPr b="1" lang="es" sz="1400">
                <a:solidFill>
                  <a:srgbClr val="D9D9D9"/>
                </a:solidFill>
              </a:rPr>
              <a:t>High STD: more </a:t>
            </a:r>
            <a:r>
              <a:rPr b="1" lang="es" sz="1400">
                <a:solidFill>
                  <a:srgbClr val="D9D9D9"/>
                </a:solidFill>
              </a:rPr>
              <a:t>volatile </a:t>
            </a:r>
            <a:r>
              <a:rPr b="1" lang="es" sz="1400">
                <a:solidFill>
                  <a:srgbClr val="D9D9D9"/>
                </a:solidFill>
              </a:rPr>
              <a:t>/ risky </a:t>
            </a:r>
            <a:endParaRPr b="1" sz="1400">
              <a:solidFill>
                <a:srgbClr val="D9D9D9"/>
              </a:solidFill>
            </a:endParaRPr>
          </a:p>
          <a:p>
            <a:pPr indent="-317500" lvl="1" marL="1371600" rtl="0" algn="l">
              <a:lnSpc>
                <a:spcPct val="100000"/>
              </a:lnSpc>
              <a:spcBef>
                <a:spcPts val="0"/>
              </a:spcBef>
              <a:spcAft>
                <a:spcPts val="0"/>
              </a:spcAft>
              <a:buClr>
                <a:srgbClr val="D9D9D9"/>
              </a:buClr>
              <a:buSzPts val="1400"/>
              <a:buChar char="-"/>
            </a:pPr>
            <a:r>
              <a:rPr b="1" lang="es" sz="1400">
                <a:solidFill>
                  <a:srgbClr val="D9D9D9"/>
                </a:solidFill>
              </a:rPr>
              <a:t>Low STD: stable / safer</a:t>
            </a:r>
            <a:endParaRPr b="1" sz="1400">
              <a:solidFill>
                <a:srgbClr val="D9D9D9"/>
              </a:solidFill>
            </a:endParaRPr>
          </a:p>
          <a:p>
            <a:pPr indent="-330200" lvl="0" marL="457200" rtl="0" algn="l">
              <a:lnSpc>
                <a:spcPct val="100000"/>
              </a:lnSpc>
              <a:spcBef>
                <a:spcPts val="0"/>
              </a:spcBef>
              <a:spcAft>
                <a:spcPts val="0"/>
              </a:spcAft>
              <a:buClr>
                <a:schemeClr val="dk1"/>
              </a:buClr>
              <a:buSzPts val="1600"/>
              <a:buChar char="-"/>
            </a:pPr>
            <a:r>
              <a:rPr b="1" lang="es">
                <a:solidFill>
                  <a:schemeClr val="dk1"/>
                </a:solidFill>
              </a:rPr>
              <a:t>Annual average returns</a:t>
            </a:r>
            <a:r>
              <a:rPr lang="es">
                <a:solidFill>
                  <a:schemeClr val="dk1"/>
                </a:solidFill>
              </a:rPr>
              <a:t>: The money made or lost over a set period.</a:t>
            </a:r>
            <a:endParaRPr>
              <a:solidFill>
                <a:schemeClr val="dk1"/>
              </a:solidFill>
            </a:endParaRPr>
          </a:p>
          <a:p>
            <a:pPr indent="-330200" lvl="0" marL="457200" rtl="0" algn="l">
              <a:lnSpc>
                <a:spcPct val="100000"/>
              </a:lnSpc>
              <a:spcBef>
                <a:spcPts val="0"/>
              </a:spcBef>
              <a:spcAft>
                <a:spcPts val="0"/>
              </a:spcAft>
              <a:buClr>
                <a:schemeClr val="dk1"/>
              </a:buClr>
              <a:buSzPts val="1600"/>
              <a:buChar char="-"/>
            </a:pPr>
            <a:r>
              <a:rPr b="1" lang="es">
                <a:solidFill>
                  <a:schemeClr val="dk1"/>
                </a:solidFill>
              </a:rPr>
              <a:t>Covariance</a:t>
            </a:r>
            <a:r>
              <a:rPr lang="es">
                <a:solidFill>
                  <a:schemeClr val="dk1"/>
                </a:solidFill>
              </a:rPr>
              <a:t>: The </a:t>
            </a:r>
            <a:r>
              <a:rPr lang="es">
                <a:solidFill>
                  <a:schemeClr val="dk1"/>
                </a:solidFill>
              </a:rPr>
              <a:t>variability</a:t>
            </a:r>
            <a:r>
              <a:rPr lang="es">
                <a:solidFill>
                  <a:schemeClr val="dk1"/>
                </a:solidFill>
              </a:rPr>
              <a:t> of two different things.</a:t>
            </a:r>
            <a:endParaRPr>
              <a:solidFill>
                <a:schemeClr val="dk1"/>
              </a:solidFill>
            </a:endParaRPr>
          </a:p>
          <a:p>
            <a:pPr indent="-330200" lvl="0" marL="457200" rtl="0" algn="l">
              <a:lnSpc>
                <a:spcPct val="100000"/>
              </a:lnSpc>
              <a:spcBef>
                <a:spcPts val="0"/>
              </a:spcBef>
              <a:spcAft>
                <a:spcPts val="0"/>
              </a:spcAft>
              <a:buClr>
                <a:schemeClr val="dk1"/>
              </a:buClr>
              <a:buSzPts val="1600"/>
              <a:buChar char="-"/>
            </a:pPr>
            <a:r>
              <a:rPr b="1" lang="es">
                <a:solidFill>
                  <a:schemeClr val="dk1"/>
                </a:solidFill>
              </a:rPr>
              <a:t>Correlation</a:t>
            </a:r>
            <a:r>
              <a:rPr lang="es">
                <a:solidFill>
                  <a:schemeClr val="dk1"/>
                </a:solidFill>
              </a:rPr>
              <a:t>: How two things move in relation to each other.</a:t>
            </a:r>
            <a:endParaRPr>
              <a:solidFill>
                <a:schemeClr val="dk1"/>
              </a:solidFill>
            </a:endParaRPr>
          </a:p>
          <a:p>
            <a:pPr indent="-330200" lvl="0" marL="457200" rtl="0" algn="l">
              <a:lnSpc>
                <a:spcPct val="100000"/>
              </a:lnSpc>
              <a:spcBef>
                <a:spcPts val="0"/>
              </a:spcBef>
              <a:spcAft>
                <a:spcPts val="0"/>
              </a:spcAft>
              <a:buClr>
                <a:schemeClr val="dk1"/>
              </a:buClr>
              <a:buSzPts val="1600"/>
              <a:buChar char="-"/>
            </a:pPr>
            <a:r>
              <a:rPr b="1" lang="es">
                <a:solidFill>
                  <a:schemeClr val="dk1"/>
                </a:solidFill>
              </a:rPr>
              <a:t>Sharpe ratios</a:t>
            </a:r>
            <a:r>
              <a:rPr lang="es">
                <a:solidFill>
                  <a:schemeClr val="dk1"/>
                </a:solidFill>
              </a:rPr>
              <a:t>: Comparison of the returns with the risks. The sharpe ratio gives a good starting point on whether an investment </a:t>
            </a:r>
            <a:r>
              <a:rPr lang="es">
                <a:solidFill>
                  <a:schemeClr val="dk1"/>
                </a:solidFill>
              </a:rPr>
              <a:t>style</a:t>
            </a:r>
            <a:r>
              <a:rPr lang="es">
                <a:solidFill>
                  <a:schemeClr val="dk1"/>
                </a:solidFill>
              </a:rPr>
              <a:t> </a:t>
            </a:r>
            <a:r>
              <a:rPr lang="es">
                <a:solidFill>
                  <a:schemeClr val="dk1"/>
                </a:solidFill>
              </a:rPr>
              <a:t>gives</a:t>
            </a:r>
            <a:r>
              <a:rPr lang="es">
                <a:solidFill>
                  <a:schemeClr val="dk1"/>
                </a:solidFill>
              </a:rPr>
              <a:t> a return that </a:t>
            </a:r>
            <a:r>
              <a:rPr lang="es">
                <a:solidFill>
                  <a:schemeClr val="dk1"/>
                </a:solidFill>
              </a:rPr>
              <a:t>justify</a:t>
            </a:r>
            <a:r>
              <a:rPr lang="es">
                <a:solidFill>
                  <a:schemeClr val="dk1"/>
                </a:solidFill>
              </a:rPr>
              <a:t> the risk taken on. Typically, the higher the sharpe ratio, the more attractive the return and the better the investment.</a:t>
            </a:r>
            <a:endParaRPr>
              <a:solidFill>
                <a:schemeClr val="dk1"/>
              </a:solidFill>
            </a:endParaRPr>
          </a:p>
          <a:p>
            <a:pPr indent="0" lvl="0" marL="0" rtl="0" algn="l">
              <a:lnSpc>
                <a:spcPct val="100000"/>
              </a:lnSpc>
              <a:spcBef>
                <a:spcPts val="1200"/>
              </a:spcBef>
              <a:spcAft>
                <a:spcPts val="0"/>
              </a:spcAft>
              <a:buNone/>
            </a:pPr>
            <a:r>
              <a:t/>
            </a:r>
            <a:endParaRPr>
              <a:solidFill>
                <a:schemeClr val="dk1"/>
              </a:solidFill>
            </a:endParaRPr>
          </a:p>
          <a:p>
            <a:pPr indent="0" lvl="0" marL="457200" rtl="0" algn="l">
              <a:lnSpc>
                <a:spcPct val="100000"/>
              </a:lnSpc>
              <a:spcBef>
                <a:spcPts val="1200"/>
              </a:spcBef>
              <a:spcAft>
                <a:spcPts val="1200"/>
              </a:spcAft>
              <a:buNone/>
            </a:pPr>
            <a:r>
              <a:t/>
            </a:r>
            <a:endParaRPr>
              <a:solidFill>
                <a:schemeClr val="dk1"/>
              </a:solidFill>
            </a:endParaRPr>
          </a:p>
        </p:txBody>
      </p:sp>
      <p:cxnSp>
        <p:nvCxnSpPr>
          <p:cNvPr id="246" name="Google Shape;246;gfe3a0fca5a_1_202"/>
          <p:cNvCxnSpPr>
            <a:endCxn id="247" idx="2"/>
          </p:cNvCxnSpPr>
          <p:nvPr/>
        </p:nvCxnSpPr>
        <p:spPr>
          <a:xfrm flipH="1" rot="10800000">
            <a:off x="444000" y="734550"/>
            <a:ext cx="3747000" cy="7500"/>
          </a:xfrm>
          <a:prstGeom prst="straightConnector1">
            <a:avLst/>
          </a:prstGeom>
          <a:noFill/>
          <a:ln cap="flat" cmpd="sng" w="19050">
            <a:solidFill>
              <a:schemeClr val="accent1"/>
            </a:solidFill>
            <a:prstDash val="solid"/>
            <a:miter lim="800000"/>
            <a:headEnd len="sm" w="sm" type="none"/>
            <a:tailEnd len="sm" w="sm" type="none"/>
          </a:ln>
        </p:spPr>
      </p:cxnSp>
      <p:sp>
        <p:nvSpPr>
          <p:cNvPr id="247" name="Google Shape;247;gfe3a0fca5a_1_202"/>
          <p:cNvSpPr txBox="1"/>
          <p:nvPr>
            <p:ph type="title"/>
          </p:nvPr>
        </p:nvSpPr>
        <p:spPr>
          <a:xfrm>
            <a:off x="342900" y="19050"/>
            <a:ext cx="7696200" cy="715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s"/>
              <a:t>Executive Summary</a:t>
            </a:r>
            <a:endParaRPr/>
          </a:p>
        </p:txBody>
      </p:sp>
      <p:pic>
        <p:nvPicPr>
          <p:cNvPr descr="Un grupo de folletos sobre una mesa&#10;&#10;Descripción generada automáticamente con confianza baja" id="248" name="Google Shape;248;gfe3a0fca5a_1_202"/>
          <p:cNvPicPr preferRelativeResize="0"/>
          <p:nvPr/>
        </p:nvPicPr>
        <p:blipFill rotWithShape="1">
          <a:blip r:embed="rId3">
            <a:alphaModFix/>
          </a:blip>
          <a:srcRect b="0" l="0" r="12457" t="9747"/>
          <a:stretch/>
        </p:blipFill>
        <p:spPr>
          <a:xfrm flipH="1">
            <a:off x="29901" y="3424126"/>
            <a:ext cx="2309400" cy="1700700"/>
          </a:xfrm>
          <a:prstGeom prst="snip1Rect">
            <a:avLst>
              <a:gd fmla="val 28997" name="adj"/>
            </a:avLst>
          </a:prstGeom>
          <a:noFill/>
          <a:ln>
            <a:noFill/>
          </a:ln>
        </p:spPr>
      </p:pic>
      <p:pic>
        <p:nvPicPr>
          <p:cNvPr id="249" name="Google Shape;249;gfe3a0fca5a_1_202"/>
          <p:cNvPicPr preferRelativeResize="0"/>
          <p:nvPr/>
        </p:nvPicPr>
        <p:blipFill>
          <a:blip r:embed="rId4">
            <a:alphaModFix/>
          </a:blip>
          <a:stretch>
            <a:fillRect/>
          </a:stretch>
        </p:blipFill>
        <p:spPr>
          <a:xfrm>
            <a:off x="1782825" y="950900"/>
            <a:ext cx="556500" cy="715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45"/>
                                        </p:tgtEl>
                                        <p:attrNameLst>
                                          <p:attrName>style.visibility</p:attrName>
                                        </p:attrNameLst>
                                      </p:cBhvr>
                                      <p:to>
                                        <p:strVal val="visible"/>
                                      </p:to>
                                    </p:set>
                                    <p:anim calcmode="lin" valueType="num">
                                      <p:cBhvr additive="base">
                                        <p:cTn dur="1000"/>
                                        <p:tgtEl>
                                          <p:spTgt spid="245"/>
                                        </p:tgtEl>
                                        <p:attrNameLst>
                                          <p:attrName>ppt_w</p:attrName>
                                        </p:attrNameLst>
                                      </p:cBhvr>
                                      <p:tavLst>
                                        <p:tav fmla="" tm="0">
                                          <p:val>
                                            <p:strVal val="0"/>
                                          </p:val>
                                        </p:tav>
                                        <p:tav fmla="" tm="100000">
                                          <p:val>
                                            <p:strVal val="#ppt_w"/>
                                          </p:val>
                                        </p:tav>
                                      </p:tavLst>
                                    </p:anim>
                                    <p:anim calcmode="lin" valueType="num">
                                      <p:cBhvr additive="base">
                                        <p:cTn dur="1000"/>
                                        <p:tgtEl>
                                          <p:spTgt spid="24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146ae74a797_1_1"/>
          <p:cNvSpPr txBox="1"/>
          <p:nvPr>
            <p:ph type="title"/>
          </p:nvPr>
        </p:nvSpPr>
        <p:spPr>
          <a:xfrm>
            <a:off x="114300" y="95250"/>
            <a:ext cx="7696200" cy="71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Data Collection, Cleanup &amp; Exploration</a:t>
            </a:r>
            <a:endParaRPr/>
          </a:p>
        </p:txBody>
      </p:sp>
      <p:sp>
        <p:nvSpPr>
          <p:cNvPr id="256" name="Google Shape;256;g146ae74a797_1_1"/>
          <p:cNvSpPr txBox="1"/>
          <p:nvPr>
            <p:ph idx="4294967295" type="body"/>
          </p:nvPr>
        </p:nvSpPr>
        <p:spPr>
          <a:xfrm>
            <a:off x="436925" y="2213412"/>
            <a:ext cx="2444400" cy="2541900"/>
          </a:xfrm>
          <a:prstGeom prst="rect">
            <a:avLst/>
          </a:prstGeom>
          <a:noFill/>
          <a:ln>
            <a:noFill/>
          </a:ln>
        </p:spPr>
        <p:txBody>
          <a:bodyPr anchorCtr="0" anchor="t" bIns="45700" lIns="91425" spcFirstLastPara="1" rIns="91425" wrap="square" tIns="45700">
            <a:noAutofit/>
          </a:bodyPr>
          <a:lstStyle/>
          <a:p>
            <a:pPr indent="-336550" lvl="0" marL="457200" rtl="0" algn="l">
              <a:lnSpc>
                <a:spcPct val="90000"/>
              </a:lnSpc>
              <a:spcBef>
                <a:spcPts val="0"/>
              </a:spcBef>
              <a:spcAft>
                <a:spcPts val="0"/>
              </a:spcAft>
              <a:buClr>
                <a:schemeClr val="dk1"/>
              </a:buClr>
              <a:buSzPts val="1700"/>
              <a:buChar char="❖"/>
            </a:pPr>
            <a:r>
              <a:rPr lang="es" sz="1700">
                <a:solidFill>
                  <a:schemeClr val="dk1"/>
                </a:solidFill>
              </a:rPr>
              <a:t>Data source is y</a:t>
            </a:r>
            <a:r>
              <a:rPr lang="es" sz="1700">
                <a:solidFill>
                  <a:schemeClr val="dk1"/>
                </a:solidFill>
              </a:rPr>
              <a:t>finance</a:t>
            </a:r>
            <a:endParaRPr sz="1700">
              <a:solidFill>
                <a:schemeClr val="dk1"/>
              </a:solidFill>
            </a:endParaRPr>
          </a:p>
          <a:p>
            <a:pPr indent="-336550" lvl="0" marL="457200" rtl="0" algn="l">
              <a:lnSpc>
                <a:spcPct val="90000"/>
              </a:lnSpc>
              <a:spcBef>
                <a:spcPts val="0"/>
              </a:spcBef>
              <a:spcAft>
                <a:spcPts val="0"/>
              </a:spcAft>
              <a:buClr>
                <a:schemeClr val="dk1"/>
              </a:buClr>
              <a:buSzPts val="1700"/>
              <a:buChar char="❖"/>
            </a:pPr>
            <a:r>
              <a:rPr lang="es" sz="1700">
                <a:solidFill>
                  <a:schemeClr val="dk1"/>
                </a:solidFill>
              </a:rPr>
              <a:t>&lt;pip install yfinance&gt;</a:t>
            </a:r>
            <a:endParaRPr sz="1700">
              <a:solidFill>
                <a:schemeClr val="dk1"/>
              </a:solidFill>
            </a:endParaRPr>
          </a:p>
          <a:p>
            <a:pPr indent="-336550" lvl="0" marL="457200" rtl="0" algn="l">
              <a:lnSpc>
                <a:spcPct val="90000"/>
              </a:lnSpc>
              <a:spcBef>
                <a:spcPts val="0"/>
              </a:spcBef>
              <a:spcAft>
                <a:spcPts val="0"/>
              </a:spcAft>
              <a:buClr>
                <a:schemeClr val="dk1"/>
              </a:buClr>
              <a:buSzPts val="1700"/>
              <a:buChar char="❖"/>
            </a:pPr>
            <a:r>
              <a:rPr lang="es" sz="1700">
                <a:solidFill>
                  <a:schemeClr val="dk1"/>
                </a:solidFill>
              </a:rPr>
              <a:t>y</a:t>
            </a:r>
            <a:r>
              <a:rPr lang="es" sz="1700">
                <a:solidFill>
                  <a:schemeClr val="dk1"/>
                </a:solidFill>
              </a:rPr>
              <a:t>finance provides market data of publicly traded securities</a:t>
            </a:r>
            <a:r>
              <a:rPr lang="es" sz="1700">
                <a:solidFill>
                  <a:schemeClr val="dk1"/>
                </a:solidFill>
              </a:rPr>
              <a:t> </a:t>
            </a:r>
            <a:endParaRPr sz="1700">
              <a:solidFill>
                <a:schemeClr val="dk1"/>
              </a:solidFill>
            </a:endParaRPr>
          </a:p>
        </p:txBody>
      </p:sp>
      <p:sp>
        <p:nvSpPr>
          <p:cNvPr id="257" name="Google Shape;257;g146ae74a797_1_1"/>
          <p:cNvSpPr txBox="1"/>
          <p:nvPr>
            <p:ph idx="4294967295" type="body"/>
          </p:nvPr>
        </p:nvSpPr>
        <p:spPr>
          <a:xfrm>
            <a:off x="2902975" y="2186228"/>
            <a:ext cx="2444400" cy="2696100"/>
          </a:xfrm>
          <a:prstGeom prst="rect">
            <a:avLst/>
          </a:prstGeom>
          <a:noFill/>
          <a:ln>
            <a:noFill/>
          </a:ln>
        </p:spPr>
        <p:txBody>
          <a:bodyPr anchorCtr="0" anchor="t" bIns="45700" lIns="91425" spcFirstLastPara="1" rIns="91425" wrap="square" tIns="45700">
            <a:noAutofit/>
          </a:bodyPr>
          <a:lstStyle/>
          <a:p>
            <a:pPr indent="-336550" lvl="0" marL="457200" rtl="0" algn="l">
              <a:lnSpc>
                <a:spcPct val="90000"/>
              </a:lnSpc>
              <a:spcBef>
                <a:spcPts val="0"/>
              </a:spcBef>
              <a:spcAft>
                <a:spcPts val="0"/>
              </a:spcAft>
              <a:buClr>
                <a:schemeClr val="dk1"/>
              </a:buClr>
              <a:buSzPts val="1700"/>
              <a:buChar char="❖"/>
            </a:pPr>
            <a:r>
              <a:rPr lang="es" sz="1700">
                <a:solidFill>
                  <a:schemeClr val="dk1"/>
                </a:solidFill>
              </a:rPr>
              <a:t>y</a:t>
            </a:r>
            <a:r>
              <a:rPr lang="es" sz="1700">
                <a:solidFill>
                  <a:schemeClr val="dk1"/>
                </a:solidFill>
              </a:rPr>
              <a:t>finance</a:t>
            </a:r>
            <a:r>
              <a:rPr lang="es" sz="1700">
                <a:solidFill>
                  <a:schemeClr val="dk1"/>
                </a:solidFill>
              </a:rPr>
              <a:t> library: market information for a particular security / ticker</a:t>
            </a:r>
            <a:endParaRPr sz="1700">
              <a:solidFill>
                <a:schemeClr val="dk1"/>
              </a:solidFill>
            </a:endParaRPr>
          </a:p>
          <a:p>
            <a:pPr indent="-336550" lvl="0" marL="457200" rtl="0" algn="l">
              <a:lnSpc>
                <a:spcPct val="90000"/>
              </a:lnSpc>
              <a:spcBef>
                <a:spcPts val="0"/>
              </a:spcBef>
              <a:spcAft>
                <a:spcPts val="0"/>
              </a:spcAft>
              <a:buClr>
                <a:schemeClr val="dk1"/>
              </a:buClr>
              <a:buSzPts val="1700"/>
              <a:buChar char="❖"/>
            </a:pPr>
            <a:r>
              <a:rPr lang="es" sz="1700">
                <a:solidFill>
                  <a:schemeClr val="dk1"/>
                </a:solidFill>
              </a:rPr>
              <a:t>History module: provides market data for a given period for a particular security</a:t>
            </a:r>
            <a:endParaRPr sz="1700">
              <a:solidFill>
                <a:schemeClr val="dk1"/>
              </a:solidFill>
            </a:endParaRPr>
          </a:p>
        </p:txBody>
      </p:sp>
      <p:sp>
        <p:nvSpPr>
          <p:cNvPr id="258" name="Google Shape;258;g146ae74a797_1_1"/>
          <p:cNvSpPr txBox="1"/>
          <p:nvPr>
            <p:ph idx="4294967295" type="body"/>
          </p:nvPr>
        </p:nvSpPr>
        <p:spPr>
          <a:xfrm>
            <a:off x="68829" y="1799658"/>
            <a:ext cx="2266200" cy="3924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1200"/>
              </a:spcAft>
              <a:buClr>
                <a:schemeClr val="dk2"/>
              </a:buClr>
              <a:buSzPts val="2500"/>
              <a:buNone/>
            </a:pPr>
            <a:r>
              <a:rPr lang="es">
                <a:solidFill>
                  <a:schemeClr val="dk1"/>
                </a:solidFill>
                <a:latin typeface="Oswald"/>
                <a:ea typeface="Oswald"/>
                <a:cs typeface="Oswald"/>
                <a:sym typeface="Oswald"/>
              </a:rPr>
              <a:t>Da</a:t>
            </a:r>
            <a:r>
              <a:rPr lang="es">
                <a:solidFill>
                  <a:schemeClr val="dk1"/>
                </a:solidFill>
                <a:latin typeface="Oswald"/>
                <a:ea typeface="Oswald"/>
                <a:cs typeface="Oswald"/>
                <a:sym typeface="Oswald"/>
              </a:rPr>
              <a:t>ta Collection</a:t>
            </a:r>
            <a:endParaRPr>
              <a:solidFill>
                <a:schemeClr val="dk1"/>
              </a:solidFill>
              <a:latin typeface="Oswald"/>
              <a:ea typeface="Oswald"/>
              <a:cs typeface="Oswald"/>
              <a:sym typeface="Oswald"/>
            </a:endParaRPr>
          </a:p>
        </p:txBody>
      </p:sp>
      <p:sp>
        <p:nvSpPr>
          <p:cNvPr id="259" name="Google Shape;259;g146ae74a797_1_1"/>
          <p:cNvSpPr txBox="1"/>
          <p:nvPr>
            <p:ph idx="4294967295" type="body"/>
          </p:nvPr>
        </p:nvSpPr>
        <p:spPr>
          <a:xfrm>
            <a:off x="2534881" y="1797980"/>
            <a:ext cx="2266200" cy="3924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1200"/>
              </a:spcAft>
              <a:buClr>
                <a:schemeClr val="dk2"/>
              </a:buClr>
              <a:buSzPts val="2500"/>
              <a:buNone/>
            </a:pPr>
            <a:r>
              <a:rPr lang="es">
                <a:solidFill>
                  <a:schemeClr val="dk1"/>
                </a:solidFill>
              </a:rPr>
              <a:t>Exploration</a:t>
            </a:r>
            <a:endParaRPr>
              <a:solidFill>
                <a:schemeClr val="dk1"/>
              </a:solidFill>
            </a:endParaRPr>
          </a:p>
        </p:txBody>
      </p:sp>
      <p:sp>
        <p:nvSpPr>
          <p:cNvPr id="260" name="Google Shape;260;g146ae74a797_1_1"/>
          <p:cNvSpPr txBox="1"/>
          <p:nvPr>
            <p:ph idx="4294967295" type="body"/>
          </p:nvPr>
        </p:nvSpPr>
        <p:spPr>
          <a:xfrm>
            <a:off x="5521425" y="2213425"/>
            <a:ext cx="3474300" cy="2668800"/>
          </a:xfrm>
          <a:prstGeom prst="rect">
            <a:avLst/>
          </a:prstGeom>
          <a:noFill/>
          <a:ln>
            <a:noFill/>
          </a:ln>
        </p:spPr>
        <p:txBody>
          <a:bodyPr anchorCtr="0" anchor="t" bIns="45700" lIns="91425" spcFirstLastPara="1" rIns="91425" wrap="square" tIns="45700">
            <a:noAutofit/>
          </a:bodyPr>
          <a:lstStyle/>
          <a:p>
            <a:pPr indent="-336550" lvl="0" marL="457200" rtl="0" algn="l">
              <a:lnSpc>
                <a:spcPct val="90000"/>
              </a:lnSpc>
              <a:spcBef>
                <a:spcPts val="0"/>
              </a:spcBef>
              <a:spcAft>
                <a:spcPts val="0"/>
              </a:spcAft>
              <a:buClr>
                <a:schemeClr val="dk1"/>
              </a:buClr>
              <a:buSzPts val="1700"/>
              <a:buChar char="❖"/>
            </a:pPr>
            <a:r>
              <a:rPr lang="es" sz="1700">
                <a:solidFill>
                  <a:schemeClr val="dk1"/>
                </a:solidFill>
              </a:rPr>
              <a:t>Pulled market information for ETFs we are analyzing</a:t>
            </a:r>
            <a:endParaRPr sz="1700">
              <a:solidFill>
                <a:schemeClr val="dk1"/>
              </a:solidFill>
            </a:endParaRPr>
          </a:p>
          <a:p>
            <a:pPr indent="-336550" lvl="0" marL="457200" rtl="0" algn="l">
              <a:lnSpc>
                <a:spcPct val="90000"/>
              </a:lnSpc>
              <a:spcBef>
                <a:spcPts val="0"/>
              </a:spcBef>
              <a:spcAft>
                <a:spcPts val="0"/>
              </a:spcAft>
              <a:buClr>
                <a:schemeClr val="dk1"/>
              </a:buClr>
              <a:buSzPts val="1700"/>
              <a:buChar char="❖"/>
            </a:pPr>
            <a:r>
              <a:rPr lang="es" sz="1700">
                <a:solidFill>
                  <a:schemeClr val="dk1"/>
                </a:solidFill>
              </a:rPr>
              <a:t>Used .loc function for each ETF to pull specific data we need (i.e. closing prices)</a:t>
            </a:r>
            <a:endParaRPr sz="1700">
              <a:solidFill>
                <a:schemeClr val="dk1"/>
              </a:solidFill>
            </a:endParaRPr>
          </a:p>
          <a:p>
            <a:pPr indent="-336550" lvl="0" marL="457200" rtl="0" algn="l">
              <a:lnSpc>
                <a:spcPct val="90000"/>
              </a:lnSpc>
              <a:spcBef>
                <a:spcPts val="0"/>
              </a:spcBef>
              <a:spcAft>
                <a:spcPts val="0"/>
              </a:spcAft>
              <a:buClr>
                <a:schemeClr val="dk1"/>
              </a:buClr>
              <a:buSzPts val="1700"/>
              <a:buChar char="❖"/>
            </a:pPr>
            <a:r>
              <a:rPr lang="es" sz="1700">
                <a:solidFill>
                  <a:schemeClr val="dk1"/>
                </a:solidFill>
              </a:rPr>
              <a:t>Used concat in pandas to combine data of all 5 ETFs in 1 dataframe</a:t>
            </a:r>
            <a:endParaRPr sz="1700">
              <a:solidFill>
                <a:schemeClr val="dk1"/>
              </a:solidFill>
            </a:endParaRPr>
          </a:p>
          <a:p>
            <a:pPr indent="-336550" lvl="0" marL="457200" rtl="0" algn="l">
              <a:lnSpc>
                <a:spcPct val="90000"/>
              </a:lnSpc>
              <a:spcBef>
                <a:spcPts val="0"/>
              </a:spcBef>
              <a:spcAft>
                <a:spcPts val="0"/>
              </a:spcAft>
              <a:buClr>
                <a:schemeClr val="dk1"/>
              </a:buClr>
              <a:buSzPts val="1700"/>
              <a:buChar char="❖"/>
            </a:pPr>
            <a:r>
              <a:rPr lang="es" sz="1700">
                <a:solidFill>
                  <a:schemeClr val="dk1"/>
                </a:solidFill>
              </a:rPr>
              <a:t>Used Drop function to create a dataframe w/o the SNP</a:t>
            </a:r>
            <a:endParaRPr sz="1700">
              <a:solidFill>
                <a:schemeClr val="dk1"/>
              </a:solidFill>
            </a:endParaRPr>
          </a:p>
        </p:txBody>
      </p:sp>
      <p:sp>
        <p:nvSpPr>
          <p:cNvPr id="261" name="Google Shape;261;g146ae74a797_1_1"/>
          <p:cNvSpPr txBox="1"/>
          <p:nvPr>
            <p:ph idx="4294967295" type="body"/>
          </p:nvPr>
        </p:nvSpPr>
        <p:spPr>
          <a:xfrm>
            <a:off x="4924733" y="1793830"/>
            <a:ext cx="2266200" cy="3924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1200"/>
              </a:spcAft>
              <a:buClr>
                <a:schemeClr val="dk2"/>
              </a:buClr>
              <a:buSzPts val="2500"/>
              <a:buNone/>
            </a:pPr>
            <a:r>
              <a:rPr lang="es">
                <a:solidFill>
                  <a:schemeClr val="dk1"/>
                </a:solidFill>
              </a:rPr>
              <a:t>Cleanup</a:t>
            </a:r>
            <a:endParaRPr>
              <a:solidFill>
                <a:schemeClr val="dk1"/>
              </a:solidFill>
            </a:endParaRPr>
          </a:p>
        </p:txBody>
      </p:sp>
      <p:cxnSp>
        <p:nvCxnSpPr>
          <p:cNvPr id="262" name="Google Shape;262;g146ae74a797_1_1"/>
          <p:cNvCxnSpPr/>
          <p:nvPr/>
        </p:nvCxnSpPr>
        <p:spPr>
          <a:xfrm>
            <a:off x="1247362" y="1592787"/>
            <a:ext cx="671400" cy="0"/>
          </a:xfrm>
          <a:prstGeom prst="straightConnector1">
            <a:avLst/>
          </a:prstGeom>
          <a:noFill/>
          <a:ln cap="flat" cmpd="sng" w="19050">
            <a:solidFill>
              <a:schemeClr val="accent1"/>
            </a:solidFill>
            <a:prstDash val="solid"/>
            <a:miter lim="800000"/>
            <a:headEnd len="sm" w="sm" type="none"/>
            <a:tailEnd len="sm" w="sm" type="none"/>
          </a:ln>
        </p:spPr>
      </p:cxnSp>
      <p:cxnSp>
        <p:nvCxnSpPr>
          <p:cNvPr id="263" name="Google Shape;263;g146ae74a797_1_1"/>
          <p:cNvCxnSpPr/>
          <p:nvPr/>
        </p:nvCxnSpPr>
        <p:spPr>
          <a:xfrm>
            <a:off x="3408614" y="1592787"/>
            <a:ext cx="671400" cy="0"/>
          </a:xfrm>
          <a:prstGeom prst="straightConnector1">
            <a:avLst/>
          </a:prstGeom>
          <a:noFill/>
          <a:ln cap="flat" cmpd="sng" w="19050">
            <a:solidFill>
              <a:schemeClr val="accent1"/>
            </a:solidFill>
            <a:prstDash val="solid"/>
            <a:miter lim="800000"/>
            <a:headEnd len="sm" w="sm" type="none"/>
            <a:tailEnd len="sm" w="sm" type="none"/>
          </a:ln>
        </p:spPr>
      </p:cxnSp>
      <p:cxnSp>
        <p:nvCxnSpPr>
          <p:cNvPr id="264" name="Google Shape;264;g146ae74a797_1_1"/>
          <p:cNvCxnSpPr/>
          <p:nvPr/>
        </p:nvCxnSpPr>
        <p:spPr>
          <a:xfrm>
            <a:off x="5646066" y="1592787"/>
            <a:ext cx="671400" cy="0"/>
          </a:xfrm>
          <a:prstGeom prst="straightConnector1">
            <a:avLst/>
          </a:prstGeom>
          <a:noFill/>
          <a:ln cap="flat" cmpd="sng" w="19050">
            <a:solidFill>
              <a:schemeClr val="accent1"/>
            </a:solidFill>
            <a:prstDash val="solid"/>
            <a:miter lim="800000"/>
            <a:headEnd len="sm" w="sm" type="none"/>
            <a:tailEnd len="sm" w="sm" type="none"/>
          </a:ln>
        </p:spPr>
      </p:cxnSp>
      <p:pic>
        <p:nvPicPr>
          <p:cNvPr id="265" name="Google Shape;265;g146ae74a797_1_1"/>
          <p:cNvPicPr preferRelativeResize="0"/>
          <p:nvPr/>
        </p:nvPicPr>
        <p:blipFill>
          <a:blip r:embed="rId3">
            <a:alphaModFix/>
          </a:blip>
          <a:stretch>
            <a:fillRect/>
          </a:stretch>
        </p:blipFill>
        <p:spPr>
          <a:xfrm>
            <a:off x="1369780" y="1150701"/>
            <a:ext cx="351095" cy="392400"/>
          </a:xfrm>
          <a:prstGeom prst="rect">
            <a:avLst/>
          </a:prstGeom>
          <a:noFill/>
          <a:ln>
            <a:noFill/>
          </a:ln>
        </p:spPr>
      </p:pic>
      <p:pic>
        <p:nvPicPr>
          <p:cNvPr id="266" name="Google Shape;266;g146ae74a797_1_1"/>
          <p:cNvPicPr preferRelativeResize="0"/>
          <p:nvPr/>
        </p:nvPicPr>
        <p:blipFill>
          <a:blip r:embed="rId4">
            <a:alphaModFix/>
          </a:blip>
          <a:stretch>
            <a:fillRect/>
          </a:stretch>
        </p:blipFill>
        <p:spPr>
          <a:xfrm>
            <a:off x="3471775" y="1151639"/>
            <a:ext cx="392400" cy="392400"/>
          </a:xfrm>
          <a:prstGeom prst="rect">
            <a:avLst/>
          </a:prstGeom>
          <a:noFill/>
          <a:ln>
            <a:noFill/>
          </a:ln>
        </p:spPr>
      </p:pic>
      <p:pic>
        <p:nvPicPr>
          <p:cNvPr id="267" name="Google Shape;267;g146ae74a797_1_1"/>
          <p:cNvPicPr preferRelativeResize="0"/>
          <p:nvPr/>
        </p:nvPicPr>
        <p:blipFill>
          <a:blip r:embed="rId5">
            <a:alphaModFix/>
          </a:blip>
          <a:stretch>
            <a:fillRect/>
          </a:stretch>
        </p:blipFill>
        <p:spPr>
          <a:xfrm>
            <a:off x="5906375" y="1150700"/>
            <a:ext cx="351100" cy="351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58"/>
                                        </p:tgtEl>
                                        <p:attrNameLst>
                                          <p:attrName>style.visibility</p:attrName>
                                        </p:attrNameLst>
                                      </p:cBhvr>
                                      <p:to>
                                        <p:strVal val="visible"/>
                                      </p:to>
                                    </p:set>
                                    <p:anim calcmode="lin" valueType="num">
                                      <p:cBhvr additive="base">
                                        <p:cTn dur="1000"/>
                                        <p:tgtEl>
                                          <p:spTgt spid="25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56"/>
                                        </p:tgtEl>
                                        <p:attrNameLst>
                                          <p:attrName>style.visibility</p:attrName>
                                        </p:attrNameLst>
                                      </p:cBhvr>
                                      <p:to>
                                        <p:strVal val="visible"/>
                                      </p:to>
                                    </p:set>
                                    <p:anim calcmode="lin" valueType="num">
                                      <p:cBhvr additive="base">
                                        <p:cTn dur="1000"/>
                                        <p:tgtEl>
                                          <p:spTgt spid="25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59"/>
                                        </p:tgtEl>
                                        <p:attrNameLst>
                                          <p:attrName>style.visibility</p:attrName>
                                        </p:attrNameLst>
                                      </p:cBhvr>
                                      <p:to>
                                        <p:strVal val="visible"/>
                                      </p:to>
                                    </p:set>
                                    <p:anim calcmode="lin" valueType="num">
                                      <p:cBhvr additive="base">
                                        <p:cTn dur="1000"/>
                                        <p:tgtEl>
                                          <p:spTgt spid="25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57"/>
                                        </p:tgtEl>
                                        <p:attrNameLst>
                                          <p:attrName>style.visibility</p:attrName>
                                        </p:attrNameLst>
                                      </p:cBhvr>
                                      <p:to>
                                        <p:strVal val="visible"/>
                                      </p:to>
                                    </p:set>
                                    <p:anim calcmode="lin" valueType="num">
                                      <p:cBhvr additive="base">
                                        <p:cTn dur="1000"/>
                                        <p:tgtEl>
                                          <p:spTgt spid="25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61"/>
                                        </p:tgtEl>
                                        <p:attrNameLst>
                                          <p:attrName>style.visibility</p:attrName>
                                        </p:attrNameLst>
                                      </p:cBhvr>
                                      <p:to>
                                        <p:strVal val="visible"/>
                                      </p:to>
                                    </p:set>
                                    <p:anim calcmode="lin" valueType="num">
                                      <p:cBhvr additive="base">
                                        <p:cTn dur="1000"/>
                                        <p:tgtEl>
                                          <p:spTgt spid="26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60"/>
                                        </p:tgtEl>
                                        <p:attrNameLst>
                                          <p:attrName>style.visibility</p:attrName>
                                        </p:attrNameLst>
                                      </p:cBhvr>
                                      <p:to>
                                        <p:strVal val="visible"/>
                                      </p:to>
                                    </p:set>
                                    <p:anim calcmode="lin" valueType="num">
                                      <p:cBhvr additive="base">
                                        <p:cTn dur="1000"/>
                                        <p:tgtEl>
                                          <p:spTgt spid="26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fe3a0fd19d_2_2"/>
          <p:cNvSpPr txBox="1"/>
          <p:nvPr>
            <p:ph type="title"/>
          </p:nvPr>
        </p:nvSpPr>
        <p:spPr>
          <a:xfrm>
            <a:off x="114300" y="95250"/>
            <a:ext cx="7696200" cy="71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Data Collection, Cleanup &amp; Exploration</a:t>
            </a:r>
            <a:endParaRPr/>
          </a:p>
        </p:txBody>
      </p:sp>
      <p:sp>
        <p:nvSpPr>
          <p:cNvPr id="274" name="Google Shape;274;gfe3a0fd19d_2_2"/>
          <p:cNvSpPr txBox="1"/>
          <p:nvPr>
            <p:ph idx="4294967295" type="body"/>
          </p:nvPr>
        </p:nvSpPr>
        <p:spPr>
          <a:xfrm>
            <a:off x="449954" y="1384033"/>
            <a:ext cx="2266200" cy="3924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1200"/>
              </a:spcAft>
              <a:buClr>
                <a:schemeClr val="dk2"/>
              </a:buClr>
              <a:buSzPts val="2500"/>
              <a:buNone/>
            </a:pPr>
            <a:r>
              <a:rPr lang="es">
                <a:solidFill>
                  <a:schemeClr val="dk1"/>
                </a:solidFill>
                <a:latin typeface="Oswald"/>
                <a:ea typeface="Oswald"/>
                <a:cs typeface="Oswald"/>
                <a:sym typeface="Oswald"/>
              </a:rPr>
              <a:t>Data Collection</a:t>
            </a:r>
            <a:endParaRPr>
              <a:solidFill>
                <a:schemeClr val="dk1"/>
              </a:solidFill>
              <a:latin typeface="Oswald"/>
              <a:ea typeface="Oswald"/>
              <a:cs typeface="Oswald"/>
              <a:sym typeface="Oswald"/>
            </a:endParaRPr>
          </a:p>
        </p:txBody>
      </p:sp>
      <p:sp>
        <p:nvSpPr>
          <p:cNvPr id="275" name="Google Shape;275;gfe3a0fd19d_2_2"/>
          <p:cNvSpPr txBox="1"/>
          <p:nvPr>
            <p:ph idx="4294967295" type="body"/>
          </p:nvPr>
        </p:nvSpPr>
        <p:spPr>
          <a:xfrm>
            <a:off x="3438906" y="1414180"/>
            <a:ext cx="2266200" cy="3924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1200"/>
              </a:spcAft>
              <a:buClr>
                <a:schemeClr val="dk2"/>
              </a:buClr>
              <a:buSzPts val="2500"/>
              <a:buNone/>
            </a:pPr>
            <a:r>
              <a:rPr lang="es">
                <a:solidFill>
                  <a:schemeClr val="dk1"/>
                </a:solidFill>
              </a:rPr>
              <a:t>Exploration</a:t>
            </a:r>
            <a:endParaRPr>
              <a:solidFill>
                <a:schemeClr val="dk1"/>
              </a:solidFill>
            </a:endParaRPr>
          </a:p>
        </p:txBody>
      </p:sp>
      <p:sp>
        <p:nvSpPr>
          <p:cNvPr id="276" name="Google Shape;276;gfe3a0fd19d_2_2"/>
          <p:cNvSpPr txBox="1"/>
          <p:nvPr>
            <p:ph idx="4294967295" type="body"/>
          </p:nvPr>
        </p:nvSpPr>
        <p:spPr>
          <a:xfrm>
            <a:off x="6396008" y="676530"/>
            <a:ext cx="2266200" cy="3924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1200"/>
              </a:spcAft>
              <a:buClr>
                <a:schemeClr val="dk2"/>
              </a:buClr>
              <a:buSzPts val="2500"/>
              <a:buNone/>
            </a:pPr>
            <a:r>
              <a:rPr lang="es">
                <a:solidFill>
                  <a:schemeClr val="dk1"/>
                </a:solidFill>
              </a:rPr>
              <a:t>Cleanup</a:t>
            </a:r>
            <a:endParaRPr>
              <a:solidFill>
                <a:schemeClr val="dk1"/>
              </a:solidFill>
            </a:endParaRPr>
          </a:p>
        </p:txBody>
      </p:sp>
      <p:cxnSp>
        <p:nvCxnSpPr>
          <p:cNvPr id="277" name="Google Shape;277;gfe3a0fd19d_2_2"/>
          <p:cNvCxnSpPr/>
          <p:nvPr/>
        </p:nvCxnSpPr>
        <p:spPr>
          <a:xfrm>
            <a:off x="1247362" y="1323737"/>
            <a:ext cx="671400" cy="0"/>
          </a:xfrm>
          <a:prstGeom prst="straightConnector1">
            <a:avLst/>
          </a:prstGeom>
          <a:noFill/>
          <a:ln cap="flat" cmpd="sng" w="19050">
            <a:solidFill>
              <a:schemeClr val="accent1"/>
            </a:solidFill>
            <a:prstDash val="solid"/>
            <a:miter lim="800000"/>
            <a:headEnd len="sm" w="sm" type="none"/>
            <a:tailEnd len="sm" w="sm" type="none"/>
          </a:ln>
        </p:spPr>
      </p:cxnSp>
      <p:cxnSp>
        <p:nvCxnSpPr>
          <p:cNvPr id="278" name="Google Shape;278;gfe3a0fd19d_2_2"/>
          <p:cNvCxnSpPr/>
          <p:nvPr/>
        </p:nvCxnSpPr>
        <p:spPr>
          <a:xfrm>
            <a:off x="4236289" y="1384037"/>
            <a:ext cx="671400" cy="0"/>
          </a:xfrm>
          <a:prstGeom prst="straightConnector1">
            <a:avLst/>
          </a:prstGeom>
          <a:noFill/>
          <a:ln cap="flat" cmpd="sng" w="19050">
            <a:solidFill>
              <a:schemeClr val="accent1"/>
            </a:solidFill>
            <a:prstDash val="solid"/>
            <a:miter lim="800000"/>
            <a:headEnd len="sm" w="sm" type="none"/>
            <a:tailEnd len="sm" w="sm" type="none"/>
          </a:ln>
        </p:spPr>
      </p:cxnSp>
      <p:cxnSp>
        <p:nvCxnSpPr>
          <p:cNvPr id="279" name="Google Shape;279;gfe3a0fd19d_2_2"/>
          <p:cNvCxnSpPr/>
          <p:nvPr/>
        </p:nvCxnSpPr>
        <p:spPr>
          <a:xfrm>
            <a:off x="7193391" y="586337"/>
            <a:ext cx="671400" cy="0"/>
          </a:xfrm>
          <a:prstGeom prst="straightConnector1">
            <a:avLst/>
          </a:prstGeom>
          <a:noFill/>
          <a:ln cap="flat" cmpd="sng" w="19050">
            <a:solidFill>
              <a:schemeClr val="accent1"/>
            </a:solidFill>
            <a:prstDash val="solid"/>
            <a:miter lim="800000"/>
            <a:headEnd len="sm" w="sm" type="none"/>
            <a:tailEnd len="sm" w="sm" type="none"/>
          </a:ln>
        </p:spPr>
      </p:cxnSp>
      <p:pic>
        <p:nvPicPr>
          <p:cNvPr id="280" name="Google Shape;280;gfe3a0fd19d_2_2"/>
          <p:cNvPicPr preferRelativeResize="0"/>
          <p:nvPr/>
        </p:nvPicPr>
        <p:blipFill>
          <a:blip r:embed="rId3">
            <a:alphaModFix/>
          </a:blip>
          <a:stretch>
            <a:fillRect/>
          </a:stretch>
        </p:blipFill>
        <p:spPr>
          <a:xfrm>
            <a:off x="1407505" y="871026"/>
            <a:ext cx="351095" cy="392400"/>
          </a:xfrm>
          <a:prstGeom prst="rect">
            <a:avLst/>
          </a:prstGeom>
          <a:noFill/>
          <a:ln>
            <a:noFill/>
          </a:ln>
        </p:spPr>
      </p:pic>
      <p:pic>
        <p:nvPicPr>
          <p:cNvPr id="281" name="Google Shape;281;gfe3a0fd19d_2_2"/>
          <p:cNvPicPr preferRelativeResize="0"/>
          <p:nvPr/>
        </p:nvPicPr>
        <p:blipFill>
          <a:blip r:embed="rId4">
            <a:alphaModFix/>
          </a:blip>
          <a:stretch>
            <a:fillRect/>
          </a:stretch>
        </p:blipFill>
        <p:spPr>
          <a:xfrm>
            <a:off x="4375800" y="871014"/>
            <a:ext cx="392400" cy="392400"/>
          </a:xfrm>
          <a:prstGeom prst="rect">
            <a:avLst/>
          </a:prstGeom>
          <a:noFill/>
          <a:ln>
            <a:noFill/>
          </a:ln>
        </p:spPr>
      </p:pic>
      <p:pic>
        <p:nvPicPr>
          <p:cNvPr id="282" name="Google Shape;282;gfe3a0fd19d_2_2"/>
          <p:cNvPicPr preferRelativeResize="0"/>
          <p:nvPr/>
        </p:nvPicPr>
        <p:blipFill>
          <a:blip r:embed="rId5">
            <a:alphaModFix/>
          </a:blip>
          <a:stretch>
            <a:fillRect/>
          </a:stretch>
        </p:blipFill>
        <p:spPr>
          <a:xfrm>
            <a:off x="7353550" y="145037"/>
            <a:ext cx="351100" cy="351100"/>
          </a:xfrm>
          <a:prstGeom prst="rect">
            <a:avLst/>
          </a:prstGeom>
          <a:noFill/>
          <a:ln>
            <a:noFill/>
          </a:ln>
        </p:spPr>
      </p:pic>
      <p:pic>
        <p:nvPicPr>
          <p:cNvPr id="283" name="Google Shape;283;gfe3a0fd19d_2_2"/>
          <p:cNvPicPr preferRelativeResize="0"/>
          <p:nvPr/>
        </p:nvPicPr>
        <p:blipFill>
          <a:blip r:embed="rId6">
            <a:alphaModFix/>
          </a:blip>
          <a:stretch>
            <a:fillRect/>
          </a:stretch>
        </p:blipFill>
        <p:spPr>
          <a:xfrm>
            <a:off x="114300" y="1897025"/>
            <a:ext cx="3288800" cy="2879825"/>
          </a:xfrm>
          <a:prstGeom prst="rect">
            <a:avLst/>
          </a:prstGeom>
          <a:noFill/>
          <a:ln>
            <a:noFill/>
          </a:ln>
        </p:spPr>
      </p:pic>
      <p:pic>
        <p:nvPicPr>
          <p:cNvPr id="284" name="Google Shape;284;gfe3a0fd19d_2_2"/>
          <p:cNvPicPr preferRelativeResize="0"/>
          <p:nvPr/>
        </p:nvPicPr>
        <p:blipFill>
          <a:blip r:embed="rId7">
            <a:alphaModFix/>
          </a:blip>
          <a:stretch>
            <a:fillRect/>
          </a:stretch>
        </p:blipFill>
        <p:spPr>
          <a:xfrm>
            <a:off x="3942313" y="1836725"/>
            <a:ext cx="1333500" cy="2879825"/>
          </a:xfrm>
          <a:prstGeom prst="rect">
            <a:avLst/>
          </a:prstGeom>
          <a:noFill/>
          <a:ln>
            <a:noFill/>
          </a:ln>
        </p:spPr>
      </p:pic>
      <p:pic>
        <p:nvPicPr>
          <p:cNvPr id="285" name="Google Shape;285;gfe3a0fd19d_2_2"/>
          <p:cNvPicPr preferRelativeResize="0"/>
          <p:nvPr/>
        </p:nvPicPr>
        <p:blipFill>
          <a:blip r:embed="rId8">
            <a:alphaModFix/>
          </a:blip>
          <a:stretch>
            <a:fillRect/>
          </a:stretch>
        </p:blipFill>
        <p:spPr>
          <a:xfrm>
            <a:off x="5815025" y="1031075"/>
            <a:ext cx="3218950" cy="2102950"/>
          </a:xfrm>
          <a:prstGeom prst="rect">
            <a:avLst/>
          </a:prstGeom>
          <a:noFill/>
          <a:ln>
            <a:noFill/>
          </a:ln>
        </p:spPr>
      </p:pic>
      <p:pic>
        <p:nvPicPr>
          <p:cNvPr id="286" name="Google Shape;286;gfe3a0fd19d_2_2"/>
          <p:cNvPicPr preferRelativeResize="0"/>
          <p:nvPr/>
        </p:nvPicPr>
        <p:blipFill>
          <a:blip r:embed="rId9">
            <a:alphaModFix/>
          </a:blip>
          <a:stretch>
            <a:fillRect/>
          </a:stretch>
        </p:blipFill>
        <p:spPr>
          <a:xfrm>
            <a:off x="5815025" y="3170900"/>
            <a:ext cx="3218950" cy="1852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fe3a0fca5a_0_0"/>
          <p:cNvSpPr txBox="1"/>
          <p:nvPr>
            <p:ph type="title"/>
          </p:nvPr>
        </p:nvSpPr>
        <p:spPr>
          <a:xfrm>
            <a:off x="114300" y="95250"/>
            <a:ext cx="7696200" cy="71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Results: Demonstration - &gt; User Interface (CLI)</a:t>
            </a:r>
            <a:endParaRPr/>
          </a:p>
        </p:txBody>
      </p:sp>
      <p:pic>
        <p:nvPicPr>
          <p:cNvPr id="293" name="Google Shape;293;gfe3a0fca5a_0_0"/>
          <p:cNvPicPr preferRelativeResize="0"/>
          <p:nvPr/>
        </p:nvPicPr>
        <p:blipFill>
          <a:blip r:embed="rId3">
            <a:alphaModFix/>
          </a:blip>
          <a:stretch>
            <a:fillRect/>
          </a:stretch>
        </p:blipFill>
        <p:spPr>
          <a:xfrm>
            <a:off x="2819400" y="1267950"/>
            <a:ext cx="2995225" cy="2995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cxnSp>
        <p:nvCxnSpPr>
          <p:cNvPr id="298" name="Google Shape;298;g146ae74a797_2_12"/>
          <p:cNvCxnSpPr>
            <a:endCxn id="299" idx="2"/>
          </p:cNvCxnSpPr>
          <p:nvPr/>
        </p:nvCxnSpPr>
        <p:spPr>
          <a:xfrm flipH="1" rot="10800000">
            <a:off x="520200" y="734550"/>
            <a:ext cx="3747000" cy="7500"/>
          </a:xfrm>
          <a:prstGeom prst="straightConnector1">
            <a:avLst/>
          </a:prstGeom>
          <a:noFill/>
          <a:ln cap="flat" cmpd="sng" w="19050">
            <a:solidFill>
              <a:schemeClr val="accent1"/>
            </a:solidFill>
            <a:prstDash val="solid"/>
            <a:miter lim="800000"/>
            <a:headEnd len="sm" w="sm" type="none"/>
            <a:tailEnd len="sm" w="sm" type="none"/>
          </a:ln>
        </p:spPr>
      </p:cxnSp>
      <p:sp>
        <p:nvSpPr>
          <p:cNvPr id="299" name="Google Shape;299;g146ae74a797_2_12"/>
          <p:cNvSpPr txBox="1"/>
          <p:nvPr>
            <p:ph type="title"/>
          </p:nvPr>
        </p:nvSpPr>
        <p:spPr>
          <a:xfrm>
            <a:off x="419100" y="19050"/>
            <a:ext cx="7696200" cy="715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s"/>
              <a:t>Approach in Achieving Project Goals</a:t>
            </a:r>
            <a:endParaRPr/>
          </a:p>
        </p:txBody>
      </p:sp>
      <p:pic>
        <p:nvPicPr>
          <p:cNvPr id="300" name="Google Shape;300;g146ae74a797_2_12"/>
          <p:cNvPicPr preferRelativeResize="0"/>
          <p:nvPr/>
        </p:nvPicPr>
        <p:blipFill>
          <a:blip r:embed="rId3">
            <a:alphaModFix/>
          </a:blip>
          <a:stretch>
            <a:fillRect/>
          </a:stretch>
        </p:blipFill>
        <p:spPr>
          <a:xfrm>
            <a:off x="88000" y="956650"/>
            <a:ext cx="1738960" cy="1688050"/>
          </a:xfrm>
          <a:prstGeom prst="rect">
            <a:avLst/>
          </a:prstGeom>
          <a:noFill/>
          <a:ln>
            <a:noFill/>
          </a:ln>
        </p:spPr>
      </p:pic>
      <p:sp>
        <p:nvSpPr>
          <p:cNvPr id="301" name="Google Shape;301;g146ae74a797_2_12"/>
          <p:cNvSpPr txBox="1"/>
          <p:nvPr>
            <p:ph idx="1" type="body"/>
          </p:nvPr>
        </p:nvSpPr>
        <p:spPr>
          <a:xfrm>
            <a:off x="3315750" y="1239250"/>
            <a:ext cx="1902900" cy="3615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1200"/>
              </a:spcAft>
              <a:buNone/>
            </a:pPr>
            <a:r>
              <a:rPr lang="es" sz="1200">
                <a:solidFill>
                  <a:schemeClr val="dk1"/>
                </a:solidFill>
              </a:rPr>
              <a:t>Execute</a:t>
            </a:r>
            <a:r>
              <a:rPr lang="es" sz="1200"/>
              <a:t> </a:t>
            </a:r>
            <a:endParaRPr sz="1200"/>
          </a:p>
        </p:txBody>
      </p:sp>
      <p:sp>
        <p:nvSpPr>
          <p:cNvPr id="302" name="Google Shape;302;g146ae74a797_2_12"/>
          <p:cNvSpPr txBox="1"/>
          <p:nvPr>
            <p:ph idx="1" type="body"/>
          </p:nvPr>
        </p:nvSpPr>
        <p:spPr>
          <a:xfrm>
            <a:off x="1930675" y="1185250"/>
            <a:ext cx="629100" cy="361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1200"/>
              </a:spcAft>
              <a:buNone/>
            </a:pPr>
            <a:r>
              <a:rPr lang="es" sz="1200">
                <a:solidFill>
                  <a:schemeClr val="dk1"/>
                </a:solidFill>
              </a:rPr>
              <a:t>Plan</a:t>
            </a:r>
            <a:r>
              <a:rPr lang="es"/>
              <a:t> </a:t>
            </a:r>
            <a:endParaRPr/>
          </a:p>
        </p:txBody>
      </p:sp>
      <p:sp>
        <p:nvSpPr>
          <p:cNvPr id="303" name="Google Shape;303;g146ae74a797_2_12"/>
          <p:cNvSpPr txBox="1"/>
          <p:nvPr>
            <p:ph idx="1" type="body"/>
          </p:nvPr>
        </p:nvSpPr>
        <p:spPr>
          <a:xfrm>
            <a:off x="4199850" y="1222600"/>
            <a:ext cx="2088900" cy="5880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1200"/>
              </a:spcAft>
              <a:buNone/>
            </a:pPr>
            <a:r>
              <a:rPr lang="es" sz="1200">
                <a:solidFill>
                  <a:schemeClr val="dk1"/>
                </a:solidFill>
              </a:rPr>
              <a:t>Meet / Collaborate </a:t>
            </a:r>
            <a:r>
              <a:rPr lang="es" sz="1200"/>
              <a:t> </a:t>
            </a:r>
            <a:endParaRPr sz="1200"/>
          </a:p>
        </p:txBody>
      </p:sp>
      <p:sp>
        <p:nvSpPr>
          <p:cNvPr id="304" name="Google Shape;304;g146ae74a797_2_12"/>
          <p:cNvSpPr txBox="1"/>
          <p:nvPr>
            <p:ph idx="1" type="body"/>
          </p:nvPr>
        </p:nvSpPr>
        <p:spPr>
          <a:xfrm>
            <a:off x="2428300" y="1546750"/>
            <a:ext cx="6380400" cy="7617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1200"/>
              </a:spcAft>
              <a:buNone/>
            </a:pPr>
            <a:r>
              <a:rPr b="1" lang="es">
                <a:solidFill>
                  <a:srgbClr val="00FFFF"/>
                </a:solidFill>
              </a:rPr>
              <a:t>Tools, libraries, dependencies used: </a:t>
            </a:r>
            <a:r>
              <a:rPr lang="es">
                <a:solidFill>
                  <a:schemeClr val="dk1"/>
                </a:solidFill>
              </a:rPr>
              <a:t>PANDAS, YFINANCE, NUMPY, HVPLOT, SEABORN, MONTE CARLO, MCFORECASTTOOLS</a:t>
            </a:r>
            <a:r>
              <a:rPr lang="es"/>
              <a:t> </a:t>
            </a:r>
            <a:endParaRPr/>
          </a:p>
        </p:txBody>
      </p:sp>
      <p:sp>
        <p:nvSpPr>
          <p:cNvPr id="305" name="Google Shape;305;g146ae74a797_2_12"/>
          <p:cNvSpPr txBox="1"/>
          <p:nvPr>
            <p:ph idx="1" type="body"/>
          </p:nvPr>
        </p:nvSpPr>
        <p:spPr>
          <a:xfrm>
            <a:off x="5709675" y="1261450"/>
            <a:ext cx="1265100" cy="5880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1200"/>
              </a:spcAft>
              <a:buNone/>
            </a:pPr>
            <a:r>
              <a:rPr lang="es" sz="1200">
                <a:solidFill>
                  <a:schemeClr val="dk1"/>
                </a:solidFill>
              </a:rPr>
              <a:t>Adjust</a:t>
            </a:r>
            <a:r>
              <a:rPr lang="es" sz="1200">
                <a:solidFill>
                  <a:schemeClr val="dk1"/>
                </a:solidFill>
              </a:rPr>
              <a:t> </a:t>
            </a:r>
            <a:r>
              <a:rPr lang="es" sz="1200"/>
              <a:t> </a:t>
            </a:r>
            <a:endParaRPr sz="1200"/>
          </a:p>
        </p:txBody>
      </p:sp>
      <p:pic>
        <p:nvPicPr>
          <p:cNvPr id="306" name="Google Shape;306;g146ae74a797_2_12"/>
          <p:cNvPicPr preferRelativeResize="0"/>
          <p:nvPr/>
        </p:nvPicPr>
        <p:blipFill>
          <a:blip r:embed="rId4">
            <a:alphaModFix/>
          </a:blip>
          <a:stretch>
            <a:fillRect/>
          </a:stretch>
        </p:blipFill>
        <p:spPr>
          <a:xfrm>
            <a:off x="5170448" y="830003"/>
            <a:ext cx="262425" cy="267300"/>
          </a:xfrm>
          <a:prstGeom prst="rect">
            <a:avLst/>
          </a:prstGeom>
          <a:noFill/>
          <a:ln>
            <a:noFill/>
          </a:ln>
        </p:spPr>
      </p:pic>
      <p:pic>
        <p:nvPicPr>
          <p:cNvPr id="307" name="Google Shape;307;g146ae74a797_2_12"/>
          <p:cNvPicPr preferRelativeResize="0"/>
          <p:nvPr/>
        </p:nvPicPr>
        <p:blipFill>
          <a:blip r:embed="rId5">
            <a:alphaModFix/>
          </a:blip>
          <a:stretch>
            <a:fillRect/>
          </a:stretch>
        </p:blipFill>
        <p:spPr>
          <a:xfrm>
            <a:off x="2117475" y="848675"/>
            <a:ext cx="271973" cy="267300"/>
          </a:xfrm>
          <a:prstGeom prst="rect">
            <a:avLst/>
          </a:prstGeom>
          <a:noFill/>
          <a:ln>
            <a:noFill/>
          </a:ln>
        </p:spPr>
      </p:pic>
      <p:pic>
        <p:nvPicPr>
          <p:cNvPr id="308" name="Google Shape;308;g146ae74a797_2_12"/>
          <p:cNvPicPr preferRelativeResize="0"/>
          <p:nvPr/>
        </p:nvPicPr>
        <p:blipFill>
          <a:blip r:embed="rId6">
            <a:alphaModFix/>
          </a:blip>
          <a:stretch>
            <a:fillRect/>
          </a:stretch>
        </p:blipFill>
        <p:spPr>
          <a:xfrm>
            <a:off x="2908575" y="843999"/>
            <a:ext cx="271975" cy="271975"/>
          </a:xfrm>
          <a:prstGeom prst="rect">
            <a:avLst/>
          </a:prstGeom>
          <a:noFill/>
          <a:ln>
            <a:noFill/>
          </a:ln>
        </p:spPr>
      </p:pic>
      <p:pic>
        <p:nvPicPr>
          <p:cNvPr id="309" name="Google Shape;309;g146ae74a797_2_12"/>
          <p:cNvPicPr preferRelativeResize="0"/>
          <p:nvPr/>
        </p:nvPicPr>
        <p:blipFill>
          <a:blip r:embed="rId7">
            <a:alphaModFix/>
          </a:blip>
          <a:stretch>
            <a:fillRect/>
          </a:stretch>
        </p:blipFill>
        <p:spPr>
          <a:xfrm>
            <a:off x="4004475" y="848675"/>
            <a:ext cx="271975" cy="267298"/>
          </a:xfrm>
          <a:prstGeom prst="rect">
            <a:avLst/>
          </a:prstGeom>
          <a:noFill/>
          <a:ln>
            <a:noFill/>
          </a:ln>
        </p:spPr>
      </p:pic>
      <p:pic>
        <p:nvPicPr>
          <p:cNvPr id="310" name="Google Shape;310;g146ae74a797_2_12"/>
          <p:cNvPicPr preferRelativeResize="0"/>
          <p:nvPr/>
        </p:nvPicPr>
        <p:blipFill>
          <a:blip r:embed="rId8">
            <a:alphaModFix/>
          </a:blip>
          <a:stretch>
            <a:fillRect/>
          </a:stretch>
        </p:blipFill>
        <p:spPr>
          <a:xfrm>
            <a:off x="6349298" y="741075"/>
            <a:ext cx="367800" cy="361471"/>
          </a:xfrm>
          <a:prstGeom prst="rect">
            <a:avLst/>
          </a:prstGeom>
          <a:noFill/>
          <a:ln>
            <a:noFill/>
          </a:ln>
        </p:spPr>
      </p:pic>
      <p:sp>
        <p:nvSpPr>
          <p:cNvPr id="311" name="Google Shape;311;g146ae74a797_2_12"/>
          <p:cNvSpPr txBox="1"/>
          <p:nvPr>
            <p:ph idx="1" type="body"/>
          </p:nvPr>
        </p:nvSpPr>
        <p:spPr>
          <a:xfrm>
            <a:off x="6856125" y="1261450"/>
            <a:ext cx="1902900" cy="5880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1200"/>
              </a:spcAft>
              <a:buNone/>
            </a:pPr>
            <a:r>
              <a:rPr lang="es" sz="1200">
                <a:solidFill>
                  <a:schemeClr val="dk1"/>
                </a:solidFill>
              </a:rPr>
              <a:t>Finalize</a:t>
            </a:r>
            <a:r>
              <a:rPr lang="es" sz="1200">
                <a:solidFill>
                  <a:schemeClr val="dk1"/>
                </a:solidFill>
              </a:rPr>
              <a:t> </a:t>
            </a:r>
            <a:r>
              <a:rPr lang="es" sz="1200"/>
              <a:t> </a:t>
            </a:r>
            <a:endParaRPr sz="1200"/>
          </a:p>
        </p:txBody>
      </p:sp>
      <p:pic>
        <p:nvPicPr>
          <p:cNvPr id="312" name="Google Shape;312;g146ae74a797_2_12"/>
          <p:cNvPicPr preferRelativeResize="0"/>
          <p:nvPr/>
        </p:nvPicPr>
        <p:blipFill>
          <a:blip r:embed="rId9">
            <a:alphaModFix/>
          </a:blip>
          <a:stretch>
            <a:fillRect/>
          </a:stretch>
        </p:blipFill>
        <p:spPr>
          <a:xfrm>
            <a:off x="7471647" y="800050"/>
            <a:ext cx="351425" cy="327202"/>
          </a:xfrm>
          <a:prstGeom prst="rect">
            <a:avLst/>
          </a:prstGeom>
          <a:noFill/>
          <a:ln>
            <a:noFill/>
          </a:ln>
        </p:spPr>
      </p:pic>
      <p:sp>
        <p:nvSpPr>
          <p:cNvPr id="313" name="Google Shape;313;g146ae74a797_2_12"/>
          <p:cNvSpPr txBox="1"/>
          <p:nvPr>
            <p:ph idx="1" type="body"/>
          </p:nvPr>
        </p:nvSpPr>
        <p:spPr>
          <a:xfrm>
            <a:off x="2785350" y="1217925"/>
            <a:ext cx="850800" cy="361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1200"/>
              </a:spcAft>
              <a:buSzPts val="688"/>
              <a:buNone/>
            </a:pPr>
            <a:r>
              <a:rPr lang="es" sz="1200">
                <a:solidFill>
                  <a:schemeClr val="dk1"/>
                </a:solidFill>
              </a:rPr>
              <a:t>Allocate</a:t>
            </a:r>
            <a:r>
              <a:rPr lang="es" sz="1200"/>
              <a:t> </a:t>
            </a:r>
            <a:endParaRPr sz="1200"/>
          </a:p>
        </p:txBody>
      </p:sp>
      <p:sp>
        <p:nvSpPr>
          <p:cNvPr id="314" name="Google Shape;314;g146ae74a797_2_12"/>
          <p:cNvSpPr txBox="1"/>
          <p:nvPr>
            <p:ph idx="1" type="body"/>
          </p:nvPr>
        </p:nvSpPr>
        <p:spPr>
          <a:xfrm>
            <a:off x="2402200" y="2097950"/>
            <a:ext cx="6380400" cy="2376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rPr lang="es">
                <a:solidFill>
                  <a:schemeClr val="dk1"/>
                </a:solidFill>
              </a:rPr>
              <a:t>Financial Analysis Codes</a:t>
            </a:r>
            <a:r>
              <a:rPr lang="es">
                <a:solidFill>
                  <a:schemeClr val="dk1"/>
                </a:solidFill>
              </a:rPr>
              <a:t>:</a:t>
            </a:r>
            <a:endParaRPr>
              <a:solidFill>
                <a:schemeClr val="dk1"/>
              </a:solidFill>
            </a:endParaRPr>
          </a:p>
          <a:p>
            <a:pPr indent="-336550" lvl="0" marL="457200" rtl="0" algn="l">
              <a:lnSpc>
                <a:spcPct val="90000"/>
              </a:lnSpc>
              <a:spcBef>
                <a:spcPts val="1200"/>
              </a:spcBef>
              <a:spcAft>
                <a:spcPts val="0"/>
              </a:spcAft>
              <a:buClr>
                <a:schemeClr val="dk1"/>
              </a:buClr>
              <a:buSzPts val="1700"/>
              <a:buChar char="❖"/>
            </a:pPr>
            <a:r>
              <a:rPr lang="es" sz="1700">
                <a:solidFill>
                  <a:schemeClr val="dk1"/>
                </a:solidFill>
              </a:rPr>
              <a:t>We used the '.line' module from hvplot library to create a line plot to visualize the closing prices of the funds.</a:t>
            </a:r>
            <a:endParaRPr sz="1700">
              <a:solidFill>
                <a:schemeClr val="dk1"/>
              </a:solidFill>
            </a:endParaRPr>
          </a:p>
          <a:p>
            <a:pPr indent="0" lvl="0" marL="457200" rtl="0" algn="l">
              <a:lnSpc>
                <a:spcPct val="90000"/>
              </a:lnSpc>
              <a:spcBef>
                <a:spcPts val="1200"/>
              </a:spcBef>
              <a:spcAft>
                <a:spcPts val="0"/>
              </a:spcAft>
              <a:buNone/>
            </a:pPr>
            <a:r>
              <a:t/>
            </a:r>
            <a:endParaRPr>
              <a:solidFill>
                <a:schemeClr val="dk1"/>
              </a:solidFill>
            </a:endParaRPr>
          </a:p>
          <a:p>
            <a:pPr indent="0" lvl="0" marL="0" rtl="0" algn="l">
              <a:lnSpc>
                <a:spcPct val="100000"/>
              </a:lnSpc>
              <a:spcBef>
                <a:spcPts val="1200"/>
              </a:spcBef>
              <a:spcAft>
                <a:spcPts val="1200"/>
              </a:spcAft>
              <a:buNone/>
            </a:pPr>
            <a:r>
              <a:t/>
            </a:r>
            <a:endParaRPr/>
          </a:p>
        </p:txBody>
      </p:sp>
      <p:pic>
        <p:nvPicPr>
          <p:cNvPr id="315" name="Google Shape;315;g146ae74a797_2_12"/>
          <p:cNvPicPr preferRelativeResize="0"/>
          <p:nvPr/>
        </p:nvPicPr>
        <p:blipFill>
          <a:blip r:embed="rId10">
            <a:alphaModFix/>
          </a:blip>
          <a:stretch>
            <a:fillRect/>
          </a:stretch>
        </p:blipFill>
        <p:spPr>
          <a:xfrm>
            <a:off x="0" y="3023425"/>
            <a:ext cx="4514594" cy="2120075"/>
          </a:xfrm>
          <a:prstGeom prst="rect">
            <a:avLst/>
          </a:prstGeom>
          <a:noFill/>
          <a:ln>
            <a:noFill/>
          </a:ln>
          <a:effectLst>
            <a:outerShdw rotWithShape="0" algn="bl" dir="5400000" dist="76200">
              <a:schemeClr val="lt1">
                <a:alpha val="50000"/>
              </a:schemeClr>
            </a:outerShdw>
          </a:effectLst>
        </p:spPr>
      </p:pic>
      <p:pic>
        <p:nvPicPr>
          <p:cNvPr id="316" name="Google Shape;316;g146ae74a797_2_12"/>
          <p:cNvPicPr preferRelativeResize="0"/>
          <p:nvPr/>
        </p:nvPicPr>
        <p:blipFill>
          <a:blip r:embed="rId11">
            <a:alphaModFix/>
          </a:blip>
          <a:stretch>
            <a:fillRect/>
          </a:stretch>
        </p:blipFill>
        <p:spPr>
          <a:xfrm>
            <a:off x="4506779" y="3023425"/>
            <a:ext cx="4637221" cy="2120075"/>
          </a:xfrm>
          <a:prstGeom prst="rect">
            <a:avLst/>
          </a:prstGeom>
          <a:noFill/>
          <a:ln>
            <a:noFill/>
          </a:ln>
        </p:spPr>
      </p:pic>
      <p:pic>
        <p:nvPicPr>
          <p:cNvPr id="317" name="Google Shape;317;g146ae74a797_2_12"/>
          <p:cNvPicPr preferRelativeResize="0"/>
          <p:nvPr/>
        </p:nvPicPr>
        <p:blipFill>
          <a:blip r:embed="rId12">
            <a:alphaModFix/>
          </a:blip>
          <a:stretch>
            <a:fillRect/>
          </a:stretch>
        </p:blipFill>
        <p:spPr>
          <a:xfrm>
            <a:off x="1930675" y="1580470"/>
            <a:ext cx="445900" cy="440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2021-10-12T08:06:43Z</dcterms:created>
  <dc:creator>Rosalyn Tiamzon</dc:creator>
</cp:coreProperties>
</file>