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9" autoAdjust="0"/>
    <p:restoredTop sz="94660"/>
  </p:normalViewPr>
  <p:slideViewPr>
    <p:cSldViewPr snapToGrid="0">
      <p:cViewPr>
        <p:scale>
          <a:sx n="66" d="100"/>
          <a:sy n="66" d="100"/>
        </p:scale>
        <p:origin x="918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Smart Security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Adam </a:t>
            </a:r>
            <a:r>
              <a:rPr lang="en-US" dirty="0" smtClean="0"/>
              <a:t>Corbin, </a:t>
            </a:r>
            <a:r>
              <a:rPr lang="en-US" dirty="0" err="1"/>
              <a:t>Stincii</a:t>
            </a:r>
            <a:r>
              <a:rPr lang="en-US" dirty="0"/>
              <a:t> </a:t>
            </a:r>
            <a:r>
              <a:rPr lang="en-US" dirty="0" err="1" smtClean="0"/>
              <a:t>Dumerjean</a:t>
            </a:r>
            <a:r>
              <a:rPr lang="en-US" dirty="0" smtClean="0"/>
              <a:t>, </a:t>
            </a:r>
            <a:r>
              <a:rPr lang="en-US" dirty="0" err="1" smtClean="0"/>
              <a:t>Malia</a:t>
            </a:r>
            <a:r>
              <a:rPr lang="en-US" dirty="0" smtClean="0"/>
              <a:t> </a:t>
            </a:r>
            <a:r>
              <a:rPr lang="en-US" dirty="0" err="1" smtClean="0"/>
              <a:t>Kency</a:t>
            </a:r>
            <a:r>
              <a:rPr lang="en-US" dirty="0" smtClean="0"/>
              <a:t>, Jared </a:t>
            </a:r>
            <a:r>
              <a:rPr lang="en-US" dirty="0"/>
              <a:t>Peterson</a:t>
            </a:r>
          </a:p>
        </p:txBody>
      </p:sp>
    </p:spTree>
    <p:extLst>
      <p:ext uri="{BB962C8B-B14F-4D97-AF65-F5344CB8AC3E}">
        <p14:creationId xmlns:p14="http://schemas.microsoft.com/office/powerpoint/2010/main" val="4151267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Basic security detection methods with PIR sensor</a:t>
            </a:r>
          </a:p>
          <a:p>
            <a:r>
              <a:rPr lang="en-US" dirty="0" smtClean="0"/>
              <a:t>Intelligent scheduling linked up to Google Calendar</a:t>
            </a:r>
          </a:p>
          <a:p>
            <a:r>
              <a:rPr lang="en-US" dirty="0" smtClean="0"/>
              <a:t>Arm/Disarm using hardware keypad &amp; web user interface</a:t>
            </a:r>
          </a:p>
          <a:p>
            <a:r>
              <a:rPr lang="en-US" dirty="0" smtClean="0"/>
              <a:t>Notifications</a:t>
            </a:r>
          </a:p>
          <a:p>
            <a:r>
              <a:rPr lang="en-US" dirty="0" smtClean="0"/>
              <a:t>Live stream</a:t>
            </a:r>
          </a:p>
          <a:p>
            <a:r>
              <a:rPr lang="en-US" dirty="0" smtClean="0"/>
              <a:t>Watson Graphs</a:t>
            </a:r>
          </a:p>
          <a:p>
            <a:r>
              <a:rPr lang="en-US" dirty="0" smtClean="0"/>
              <a:t>Automated &amp; remote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037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HC-SR501 PIR(passive infrared) Motion Sensor</a:t>
            </a:r>
          </a:p>
          <a:p>
            <a:r>
              <a:rPr lang="en-US" dirty="0" smtClean="0"/>
              <a:t>4x4 Matrix membrane switch</a:t>
            </a:r>
          </a:p>
          <a:p>
            <a:r>
              <a:rPr lang="en-US" dirty="0" smtClean="0"/>
              <a:t>Google Calendar</a:t>
            </a:r>
            <a:endParaRPr lang="en-US" dirty="0"/>
          </a:p>
        </p:txBody>
      </p:sp>
      <p:pic>
        <p:nvPicPr>
          <p:cNvPr id="1026" name="Picture 2" descr="Image result for keypad membrane modul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00" b="94200" l="10000" r="90000">
                        <a14:foregroundMark x1="51300" y1="57200" x2="51300" y2="57200"/>
                        <a14:foregroundMark x1="67000" y1="54300" x2="67000" y2="54300"/>
                        <a14:foregroundMark x1="62800" y1="52300" x2="62800" y2="52300"/>
                        <a14:foregroundMark x1="68700" y1="55100" x2="68700" y2="55100"/>
                        <a14:foregroundMark x1="67200" y1="56000" x2="67200" y2="56000"/>
                        <a14:foregroundMark x1="65700" y1="57700" x2="65700" y2="57700"/>
                        <a14:foregroundMark x1="52700" y1="38600" x2="52700" y2="38600"/>
                        <a14:foregroundMark x1="51300" y1="44200" x2="51300" y2="44200"/>
                        <a14:foregroundMark x1="52100" y1="45700" x2="52100" y2="45700"/>
                        <a14:foregroundMark x1="49900" y1="42700" x2="49900" y2="42700"/>
                        <a14:foregroundMark x1="47800" y1="39600" x2="47800" y2="39600"/>
                        <a14:foregroundMark x1="46200" y1="38200" x2="46200" y2="38200"/>
                        <a14:foregroundMark x1="47200" y1="32400" x2="47200" y2="32400"/>
                        <a14:foregroundMark x1="45800" y1="30600" x2="45800" y2="30600"/>
                        <a14:foregroundMark x1="54700" y1="30700" x2="54700" y2="30700"/>
                        <a14:foregroundMark x1="61500" y1="36000" x2="61500" y2="36000"/>
                        <a14:foregroundMark x1="53900" y1="45600" x2="53900" y2="45600"/>
                        <a14:foregroundMark x1="31600" y1="31500" x2="31600" y2="31500"/>
                        <a14:foregroundMark x1="32600" y1="31500" x2="32600" y2="31500"/>
                        <a14:foregroundMark x1="32500" y1="34700" x2="32500" y2="34700"/>
                        <a14:foregroundMark x1="31300" y1="26300" x2="31300" y2="26300"/>
                        <a14:foregroundMark x1="64500" y1="29700" x2="64500" y2="29700"/>
                        <a14:foregroundMark x1="56300" y1="6600" x2="56300" y2="6600"/>
                        <a14:foregroundMark x1="68300" y1="9800" x2="68300" y2="9800"/>
                        <a14:foregroundMark x1="59400" y1="14900" x2="59400" y2="14900"/>
                        <a14:foregroundMark x1="31000" y1="7500" x2="31000" y2="7500"/>
                        <a14:foregroundMark x1="32400" y1="11100" x2="32400" y2="11100"/>
                        <a14:foregroundMark x1="37500" y1="12200" x2="37500" y2="12200"/>
                        <a14:foregroundMark x1="44300" y1="13100" x2="44300" y2="13100"/>
                        <a14:foregroundMark x1="54600" y1="15500" x2="54600" y2="15500"/>
                        <a14:foregroundMark x1="39900" y1="20900" x2="39900" y2="20900"/>
                        <a14:foregroundMark x1="43800" y1="20900" x2="43800" y2="20900"/>
                        <a14:foregroundMark x1="53400" y1="20400" x2="53400" y2="20400"/>
                        <a14:foregroundMark x1="62400" y1="20300" x2="62400" y2="20300"/>
                        <a14:foregroundMark x1="32800" y1="8800" x2="33300" y2="44300"/>
                        <a14:foregroundMark x1="45000" y1="86200" x2="45300" y2="94200"/>
                        <a14:foregroundMark x1="35700" y1="35100" x2="40800" y2="40200"/>
                        <a14:backgroundMark x1="65100" y1="56500" x2="65100" y2="56500"/>
                        <a14:backgroundMark x1="62700" y1="52400" x2="62700" y2="52400"/>
                        <a14:backgroundMark x1="60400" y1="50000" x2="74700" y2="59500"/>
                        <a14:backgroundMark x1="70400" y1="55000" x2="70400" y2="5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151" y="618518"/>
            <a:ext cx="4953202" cy="495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Image result for HC-SR501"/>
          <p:cNvSpPr>
            <a:spLocks noChangeAspect="1" noChangeArrowheads="1"/>
          </p:cNvSpPr>
          <p:nvPr/>
        </p:nvSpPr>
        <p:spPr bwMode="auto">
          <a:xfrm>
            <a:off x="155575" y="-144463"/>
            <a:ext cx="385762" cy="38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Image result for HC-SR5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980" y="3095119"/>
            <a:ext cx="3474632" cy="347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google calenda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968" y="3763652"/>
            <a:ext cx="2558597" cy="255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949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RGB LED Module</a:t>
            </a:r>
          </a:p>
          <a:p>
            <a:r>
              <a:rPr lang="en-US" dirty="0" smtClean="0"/>
              <a:t>PS3 Eye camera video</a:t>
            </a:r>
          </a:p>
          <a:p>
            <a:r>
              <a:rPr lang="en-US" dirty="0" smtClean="0"/>
              <a:t>Web user interface</a:t>
            </a:r>
          </a:p>
          <a:p>
            <a:r>
              <a:rPr lang="en-US" dirty="0" smtClean="0"/>
              <a:t>MMS Notifications</a:t>
            </a:r>
          </a:p>
        </p:txBody>
      </p:sp>
      <p:pic>
        <p:nvPicPr>
          <p:cNvPr id="2050" name="Picture 2" descr="Image result for RGB led modu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801" y="3431330"/>
            <a:ext cx="3245161" cy="311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PS3 ey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801" y="548046"/>
            <a:ext cx="3569220" cy="309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021" y="1979254"/>
            <a:ext cx="3541916" cy="396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958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Watson </a:t>
            </a:r>
            <a:r>
              <a:rPr lang="en-US" dirty="0" smtClean="0"/>
              <a:t>Graphs</a:t>
            </a:r>
          </a:p>
          <a:p>
            <a:r>
              <a:rPr lang="en-US" dirty="0" smtClean="0"/>
              <a:t>Motion project library</a:t>
            </a:r>
          </a:p>
          <a:p>
            <a:r>
              <a:rPr lang="en-US" dirty="0" smtClean="0"/>
              <a:t>Flask for UI</a:t>
            </a:r>
          </a:p>
          <a:p>
            <a:r>
              <a:rPr lang="en-US" dirty="0" err="1" smtClean="0"/>
              <a:t>Twilio</a:t>
            </a:r>
            <a:r>
              <a:rPr lang="en-US" dirty="0" smtClean="0"/>
              <a:t> API for notifications</a:t>
            </a:r>
          </a:p>
          <a:p>
            <a:r>
              <a:rPr lang="en-US" dirty="0" smtClean="0"/>
              <a:t>Google Calendar API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589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test scenarios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Keypad wrong code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Keypad enable – show led flashing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Trigger alarm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View </a:t>
            </a:r>
            <a:r>
              <a:rPr lang="en-US" dirty="0" smtClean="0"/>
              <a:t>MMS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View live stream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Disarm system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View UI to show status and test arming &amp; </a:t>
            </a:r>
            <a:r>
              <a:rPr lang="en-US" dirty="0" smtClean="0"/>
              <a:t>disarming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View Watson </a:t>
            </a:r>
            <a:r>
              <a:rPr lang="en-US" dirty="0" smtClean="0"/>
              <a:t>graphs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Automated and remote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1466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39</TotalTime>
  <Words>128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Smart Security System</vt:lpstr>
      <vt:lpstr>General overview</vt:lpstr>
      <vt:lpstr>Inputs</vt:lpstr>
      <vt:lpstr>outputs</vt:lpstr>
      <vt:lpstr>services</vt:lpstr>
      <vt:lpstr>Demo – test scenarios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Security System</dc:title>
  <dc:creator>Windows User</dc:creator>
  <cp:lastModifiedBy>Windows User</cp:lastModifiedBy>
  <cp:revision>5</cp:revision>
  <dcterms:created xsi:type="dcterms:W3CDTF">2019-11-24T10:40:07Z</dcterms:created>
  <dcterms:modified xsi:type="dcterms:W3CDTF">2019-11-27T09:58:46Z</dcterms:modified>
</cp:coreProperties>
</file>