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DCE"/>
          </a:solidFill>
        </a:fill>
      </a:tcStyle>
    </a:wholeTbl>
    <a:band2H>
      <a:tcTxStyle b="def" i="def"/>
      <a:tcStyle>
        <a:tcBdr/>
        <a:fill>
          <a:solidFill>
            <a:srgbClr val="EFF6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0CD"/>
          </a:solidFill>
        </a:fill>
      </a:tcStyle>
    </a:wholeTbl>
    <a:band2H>
      <a:tcTxStyle b="def" i="def"/>
      <a:tcStyle>
        <a:tcBdr/>
        <a:fill>
          <a:solidFill>
            <a:srgbClr val="F7E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EAE1"/>
          </a:solidFill>
        </a:fill>
      </a:tcStyle>
    </a:wholeTbl>
    <a:band2H>
      <a:tcTxStyle b="def" i="def"/>
      <a:tcStyle>
        <a:tcBdr/>
        <a:fill>
          <a:solidFill>
            <a:srgbClr val="EDF5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9" name="Shape 2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Tw Cen M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Picture 2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" name="Group 10"/>
          <p:cNvGrpSpPr/>
          <p:nvPr/>
        </p:nvGrpSpPr>
        <p:grpSpPr>
          <a:xfrm>
            <a:off x="-1" y="0"/>
            <a:ext cx="2297909" cy="6858001"/>
            <a:chOff x="0" y="0"/>
            <a:chExt cx="2297907" cy="6858000"/>
          </a:xfrm>
        </p:grpSpPr>
        <p:sp>
          <p:nvSpPr>
            <p:cNvPr id="52" name="Rectangle 5"/>
            <p:cNvSpPr/>
            <p:nvPr/>
          </p:nvSpPr>
          <p:spPr>
            <a:xfrm>
              <a:off x="1209674" y="4763"/>
              <a:ext cx="23814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" name="Freeform 6"/>
            <p:cNvSpPr/>
            <p:nvPr/>
          </p:nvSpPr>
          <p:spPr>
            <a:xfrm>
              <a:off x="1128712" y="217646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" name="Freeform 7"/>
            <p:cNvSpPr/>
            <p:nvPr/>
          </p:nvSpPr>
          <p:spPr>
            <a:xfrm>
              <a:off x="1123949" y="4021137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" name="Rectangle 8"/>
            <p:cNvSpPr/>
            <p:nvPr/>
          </p:nvSpPr>
          <p:spPr>
            <a:xfrm>
              <a:off x="414337" y="9525"/>
              <a:ext cx="28576" cy="4481513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" name="Freeform 9"/>
            <p:cNvSpPr/>
            <p:nvPr/>
          </p:nvSpPr>
          <p:spPr>
            <a:xfrm>
              <a:off x="333374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" name="Freeform 10"/>
            <p:cNvSpPr/>
            <p:nvPr/>
          </p:nvSpPr>
          <p:spPr>
            <a:xfrm>
              <a:off x="190499" y="9525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3"/>
                  </a:lnTo>
                  <a:lnTo>
                    <a:pt x="18225" y="14350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463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" name="Freeform 11"/>
            <p:cNvSpPr/>
            <p:nvPr/>
          </p:nvSpPr>
          <p:spPr>
            <a:xfrm>
              <a:off x="1290637" y="14288"/>
              <a:ext cx="376240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33" y="21600"/>
                  </a:moveTo>
                  <a:lnTo>
                    <a:pt x="0" y="11799"/>
                  </a:lnTo>
                  <a:lnTo>
                    <a:pt x="0" y="0"/>
                  </a:lnTo>
                  <a:lnTo>
                    <a:pt x="1641" y="0"/>
                  </a:lnTo>
                  <a:lnTo>
                    <a:pt x="1641" y="11742"/>
                  </a:lnTo>
                  <a:lnTo>
                    <a:pt x="21600" y="21486"/>
                  </a:lnTo>
                  <a:lnTo>
                    <a:pt x="2023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Freeform 12"/>
            <p:cNvSpPr/>
            <p:nvPr/>
          </p:nvSpPr>
          <p:spPr>
            <a:xfrm>
              <a:off x="1600199" y="1801813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" name="Freeform 13"/>
            <p:cNvSpPr/>
            <p:nvPr/>
          </p:nvSpPr>
          <p:spPr>
            <a:xfrm>
              <a:off x="1381124" y="9525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15" y="21600"/>
                  </a:moveTo>
                  <a:lnTo>
                    <a:pt x="0" y="9212"/>
                  </a:lnTo>
                  <a:lnTo>
                    <a:pt x="0" y="0"/>
                  </a:lnTo>
                  <a:lnTo>
                    <a:pt x="1385" y="0"/>
                  </a:lnTo>
                  <a:lnTo>
                    <a:pt x="1385" y="9140"/>
                  </a:lnTo>
                  <a:lnTo>
                    <a:pt x="21600" y="21456"/>
                  </a:lnTo>
                  <a:lnTo>
                    <a:pt x="2021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Freeform 14"/>
            <p:cNvSpPr/>
            <p:nvPr/>
          </p:nvSpPr>
          <p:spPr>
            <a:xfrm>
              <a:off x="1643062" y="0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550" y="21600"/>
                  </a:lnTo>
                  <a:lnTo>
                    <a:pt x="17550" y="7213"/>
                  </a:lnTo>
                  <a:lnTo>
                    <a:pt x="0" y="225"/>
                  </a:lnTo>
                  <a:lnTo>
                    <a:pt x="3375" y="0"/>
                  </a:lnTo>
                  <a:lnTo>
                    <a:pt x="21600" y="71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" name="Freeform 15"/>
            <p:cNvSpPr/>
            <p:nvPr/>
          </p:nvSpPr>
          <p:spPr>
            <a:xfrm>
              <a:off x="1685924" y="1420813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Freeform 16"/>
            <p:cNvSpPr/>
            <p:nvPr/>
          </p:nvSpPr>
          <p:spPr>
            <a:xfrm>
              <a:off x="168592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Freeform 17"/>
            <p:cNvSpPr/>
            <p:nvPr/>
          </p:nvSpPr>
          <p:spPr>
            <a:xfrm>
              <a:off x="1743074" y="4763"/>
              <a:ext cx="419102" cy="52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21600"/>
                  </a:moveTo>
                  <a:lnTo>
                    <a:pt x="3682" y="7878"/>
                  </a:lnTo>
                  <a:lnTo>
                    <a:pt x="0" y="394"/>
                  </a:lnTo>
                  <a:lnTo>
                    <a:pt x="1227" y="0"/>
                  </a:lnTo>
                  <a:lnTo>
                    <a:pt x="4909" y="7288"/>
                  </a:lnTo>
                  <a:lnTo>
                    <a:pt x="21600" y="20812"/>
                  </a:lnTo>
                  <a:lnTo>
                    <a:pt x="20618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" name="Freeform 18"/>
            <p:cNvSpPr/>
            <p:nvPr/>
          </p:nvSpPr>
          <p:spPr>
            <a:xfrm>
              <a:off x="2126456" y="488950"/>
              <a:ext cx="147639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4" h="21600" fill="norm" stroke="1" extrusionOk="0">
                  <a:moveTo>
                    <a:pt x="9847" y="21600"/>
                  </a:moveTo>
                  <a:cubicBezTo>
                    <a:pt x="7306" y="21600"/>
                    <a:pt x="4765" y="20903"/>
                    <a:pt x="2859" y="18813"/>
                  </a:cubicBezTo>
                  <a:cubicBezTo>
                    <a:pt x="-953" y="13935"/>
                    <a:pt x="-953" y="6968"/>
                    <a:pt x="2859" y="2787"/>
                  </a:cubicBezTo>
                  <a:cubicBezTo>
                    <a:pt x="4765" y="697"/>
                    <a:pt x="7306" y="0"/>
                    <a:pt x="9847" y="0"/>
                  </a:cubicBezTo>
                  <a:cubicBezTo>
                    <a:pt x="12388" y="0"/>
                    <a:pt x="14929" y="697"/>
                    <a:pt x="16835" y="2787"/>
                  </a:cubicBezTo>
                  <a:cubicBezTo>
                    <a:pt x="20647" y="6968"/>
                    <a:pt x="20647" y="13935"/>
                    <a:pt x="16835" y="18813"/>
                  </a:cubicBezTo>
                  <a:cubicBezTo>
                    <a:pt x="14929" y="20903"/>
                    <a:pt x="12388" y="21600"/>
                    <a:pt x="9847" y="21600"/>
                  </a:cubicBezTo>
                  <a:close/>
                  <a:moveTo>
                    <a:pt x="9847" y="2787"/>
                  </a:moveTo>
                  <a:cubicBezTo>
                    <a:pt x="7941" y="2787"/>
                    <a:pt x="6035" y="3484"/>
                    <a:pt x="4765" y="4877"/>
                  </a:cubicBezTo>
                  <a:cubicBezTo>
                    <a:pt x="1588" y="8361"/>
                    <a:pt x="1588" y="13239"/>
                    <a:pt x="4765" y="16723"/>
                  </a:cubicBezTo>
                  <a:cubicBezTo>
                    <a:pt x="6035" y="18116"/>
                    <a:pt x="7941" y="18813"/>
                    <a:pt x="9847" y="18813"/>
                  </a:cubicBezTo>
                  <a:cubicBezTo>
                    <a:pt x="11753" y="18813"/>
                    <a:pt x="13659" y="18116"/>
                    <a:pt x="14929" y="16723"/>
                  </a:cubicBezTo>
                  <a:cubicBezTo>
                    <a:pt x="18106" y="13239"/>
                    <a:pt x="18106" y="8361"/>
                    <a:pt x="14929" y="4877"/>
                  </a:cubicBezTo>
                  <a:cubicBezTo>
                    <a:pt x="13659" y="3484"/>
                    <a:pt x="11753" y="2787"/>
                    <a:pt x="9847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Freeform 19"/>
            <p:cNvSpPr/>
            <p:nvPr/>
          </p:nvSpPr>
          <p:spPr>
            <a:xfrm>
              <a:off x="952499" y="4763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600"/>
                  </a:lnTo>
                  <a:lnTo>
                    <a:pt x="0" y="7137"/>
                  </a:lnTo>
                  <a:lnTo>
                    <a:pt x="18225" y="0"/>
                  </a:lnTo>
                  <a:lnTo>
                    <a:pt x="21600" y="227"/>
                  </a:lnTo>
                  <a:lnTo>
                    <a:pt x="3375" y="725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" name="Freeform 20"/>
            <p:cNvSpPr/>
            <p:nvPr/>
          </p:nvSpPr>
          <p:spPr>
            <a:xfrm>
              <a:off x="8667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648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" name="Freeform 21"/>
            <p:cNvSpPr/>
            <p:nvPr/>
          </p:nvSpPr>
          <p:spPr>
            <a:xfrm>
              <a:off x="890587" y="1554163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" name="Freeform 22"/>
            <p:cNvSpPr/>
            <p:nvPr/>
          </p:nvSpPr>
          <p:spPr>
            <a:xfrm>
              <a:off x="738187" y="5622924"/>
              <a:ext cx="338139" cy="121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775" y="21600"/>
                  </a:lnTo>
                  <a:lnTo>
                    <a:pt x="19775" y="13084"/>
                  </a:lnTo>
                  <a:lnTo>
                    <a:pt x="0" y="169"/>
                  </a:lnTo>
                  <a:lnTo>
                    <a:pt x="1217" y="0"/>
                  </a:lnTo>
                  <a:lnTo>
                    <a:pt x="21600" y="1299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Freeform 23"/>
            <p:cNvSpPr/>
            <p:nvPr/>
          </p:nvSpPr>
          <p:spPr>
            <a:xfrm>
              <a:off x="647699" y="5480049"/>
              <a:ext cx="157164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27" y="21600"/>
                  </a:moveTo>
                  <a:cubicBezTo>
                    <a:pt x="5236" y="21600"/>
                    <a:pt x="0" y="17018"/>
                    <a:pt x="0" y="11127"/>
                  </a:cubicBezTo>
                  <a:cubicBezTo>
                    <a:pt x="0" y="5236"/>
                    <a:pt x="5236" y="0"/>
                    <a:pt x="11127" y="0"/>
                  </a:cubicBezTo>
                  <a:cubicBezTo>
                    <a:pt x="17018" y="0"/>
                    <a:pt x="21600" y="5236"/>
                    <a:pt x="21600" y="11127"/>
                  </a:cubicBezTo>
                  <a:cubicBezTo>
                    <a:pt x="21600" y="17018"/>
                    <a:pt x="17018" y="21600"/>
                    <a:pt x="11127" y="21600"/>
                  </a:cubicBezTo>
                  <a:close/>
                  <a:moveTo>
                    <a:pt x="11127" y="2618"/>
                  </a:moveTo>
                  <a:cubicBezTo>
                    <a:pt x="6545" y="2618"/>
                    <a:pt x="2618" y="6545"/>
                    <a:pt x="2618" y="11127"/>
                  </a:cubicBezTo>
                  <a:cubicBezTo>
                    <a:pt x="2618" y="15709"/>
                    <a:pt x="6545" y="18982"/>
                    <a:pt x="11127" y="18982"/>
                  </a:cubicBezTo>
                  <a:cubicBezTo>
                    <a:pt x="15055" y="18982"/>
                    <a:pt x="18982" y="15709"/>
                    <a:pt x="18982" y="11127"/>
                  </a:cubicBezTo>
                  <a:cubicBezTo>
                    <a:pt x="18982" y="6545"/>
                    <a:pt x="15055" y="2618"/>
                    <a:pt x="11127" y="2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" name="Freeform 24"/>
            <p:cNvSpPr/>
            <p:nvPr/>
          </p:nvSpPr>
          <p:spPr>
            <a:xfrm>
              <a:off x="666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648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Freeform 25"/>
            <p:cNvSpPr/>
            <p:nvPr/>
          </p:nvSpPr>
          <p:spPr>
            <a:xfrm>
              <a:off x="-1" y="3897312"/>
              <a:ext cx="1333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43" y="21600"/>
                  </a:moveTo>
                  <a:lnTo>
                    <a:pt x="0" y="771"/>
                  </a:lnTo>
                  <a:lnTo>
                    <a:pt x="3086" y="0"/>
                  </a:lnTo>
                  <a:lnTo>
                    <a:pt x="21600" y="20829"/>
                  </a:lnTo>
                  <a:lnTo>
                    <a:pt x="1774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Freeform 26"/>
            <p:cNvSpPr/>
            <p:nvPr/>
          </p:nvSpPr>
          <p:spPr>
            <a:xfrm>
              <a:off x="66674" y="414972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Freeform 27"/>
            <p:cNvSpPr/>
            <p:nvPr/>
          </p:nvSpPr>
          <p:spPr>
            <a:xfrm>
              <a:off x="-1" y="1644650"/>
              <a:ext cx="133351" cy="26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6" y="21600"/>
                  </a:moveTo>
                  <a:lnTo>
                    <a:pt x="0" y="20838"/>
                  </a:lnTo>
                  <a:lnTo>
                    <a:pt x="17743" y="0"/>
                  </a:lnTo>
                  <a:lnTo>
                    <a:pt x="21600" y="762"/>
                  </a:lnTo>
                  <a:lnTo>
                    <a:pt x="308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Freeform 28"/>
            <p:cNvSpPr/>
            <p:nvPr/>
          </p:nvSpPr>
          <p:spPr>
            <a:xfrm>
              <a:off x="66674" y="146843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" name="Freeform 29"/>
            <p:cNvSpPr/>
            <p:nvPr/>
          </p:nvSpPr>
          <p:spPr>
            <a:xfrm>
              <a:off x="695324" y="4763"/>
              <a:ext cx="309564" cy="155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606" y="21600"/>
                  </a:lnTo>
                  <a:lnTo>
                    <a:pt x="19606" y="17707"/>
                  </a:lnTo>
                  <a:lnTo>
                    <a:pt x="0" y="13835"/>
                  </a:lnTo>
                  <a:lnTo>
                    <a:pt x="0" y="0"/>
                  </a:lnTo>
                  <a:lnTo>
                    <a:pt x="1994" y="0"/>
                  </a:lnTo>
                  <a:lnTo>
                    <a:pt x="1994" y="13703"/>
                  </a:lnTo>
                  <a:lnTo>
                    <a:pt x="21600" y="1750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Freeform 30"/>
            <p:cNvSpPr/>
            <p:nvPr/>
          </p:nvSpPr>
          <p:spPr>
            <a:xfrm>
              <a:off x="57149" y="48815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Freeform 31"/>
            <p:cNvSpPr/>
            <p:nvPr/>
          </p:nvSpPr>
          <p:spPr>
            <a:xfrm>
              <a:off x="138112" y="5060949"/>
              <a:ext cx="304801" cy="177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913" y="21600"/>
                  </a:lnTo>
                  <a:lnTo>
                    <a:pt x="19913" y="6943"/>
                  </a:lnTo>
                  <a:lnTo>
                    <a:pt x="0" y="3529"/>
                  </a:lnTo>
                  <a:lnTo>
                    <a:pt x="0" y="0"/>
                  </a:lnTo>
                  <a:lnTo>
                    <a:pt x="1687" y="0"/>
                  </a:lnTo>
                  <a:lnTo>
                    <a:pt x="1687" y="3414"/>
                  </a:lnTo>
                  <a:lnTo>
                    <a:pt x="21600" y="682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" name="Freeform 32"/>
            <p:cNvSpPr/>
            <p:nvPr/>
          </p:nvSpPr>
          <p:spPr>
            <a:xfrm>
              <a:off x="561974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Rectangle 33"/>
            <p:cNvSpPr/>
            <p:nvPr/>
          </p:nvSpPr>
          <p:spPr>
            <a:xfrm>
              <a:off x="642937" y="6610349"/>
              <a:ext cx="23814" cy="242888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Freeform 34"/>
            <p:cNvSpPr/>
            <p:nvPr/>
          </p:nvSpPr>
          <p:spPr>
            <a:xfrm>
              <a:off x="76199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Freeform 35"/>
            <p:cNvSpPr/>
            <p:nvPr/>
          </p:nvSpPr>
          <p:spPr>
            <a:xfrm>
              <a:off x="-1" y="5978524"/>
              <a:ext cx="190501" cy="4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900" y="21600"/>
                  </a:lnTo>
                  <a:lnTo>
                    <a:pt x="18900" y="8462"/>
                  </a:lnTo>
                  <a:lnTo>
                    <a:pt x="0" y="668"/>
                  </a:lnTo>
                  <a:lnTo>
                    <a:pt x="2160" y="0"/>
                  </a:lnTo>
                  <a:lnTo>
                    <a:pt x="21600" y="8016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" name="Freeform 36"/>
            <p:cNvSpPr/>
            <p:nvPr/>
          </p:nvSpPr>
          <p:spPr>
            <a:xfrm>
              <a:off x="1014412" y="1801813"/>
              <a:ext cx="214314" cy="75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" y="21600"/>
                  </a:moveTo>
                  <a:lnTo>
                    <a:pt x="0" y="21600"/>
                  </a:lnTo>
                  <a:lnTo>
                    <a:pt x="0" y="5808"/>
                  </a:lnTo>
                  <a:lnTo>
                    <a:pt x="20160" y="0"/>
                  </a:lnTo>
                  <a:lnTo>
                    <a:pt x="21600" y="408"/>
                  </a:lnTo>
                  <a:lnTo>
                    <a:pt x="1920" y="5945"/>
                  </a:lnTo>
                  <a:lnTo>
                    <a:pt x="192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Freeform 37"/>
            <p:cNvSpPr/>
            <p:nvPr/>
          </p:nvSpPr>
          <p:spPr>
            <a:xfrm>
              <a:off x="938212" y="2547937"/>
              <a:ext cx="166689" cy="160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09" y="21600"/>
                  </a:moveTo>
                  <a:cubicBezTo>
                    <a:pt x="4937" y="21600"/>
                    <a:pt x="0" y="16518"/>
                    <a:pt x="0" y="10800"/>
                  </a:cubicBezTo>
                  <a:cubicBezTo>
                    <a:pt x="0" y="4447"/>
                    <a:pt x="4937" y="0"/>
                    <a:pt x="11109" y="0"/>
                  </a:cubicBezTo>
                  <a:cubicBezTo>
                    <a:pt x="16663" y="0"/>
                    <a:pt x="21600" y="4447"/>
                    <a:pt x="21600" y="10800"/>
                  </a:cubicBezTo>
                  <a:cubicBezTo>
                    <a:pt x="21600" y="16518"/>
                    <a:pt x="16663" y="21600"/>
                    <a:pt x="11109" y="21600"/>
                  </a:cubicBezTo>
                  <a:close/>
                  <a:moveTo>
                    <a:pt x="11109" y="2541"/>
                  </a:moveTo>
                  <a:cubicBezTo>
                    <a:pt x="6171" y="2541"/>
                    <a:pt x="2469" y="6353"/>
                    <a:pt x="2469" y="10800"/>
                  </a:cubicBezTo>
                  <a:cubicBezTo>
                    <a:pt x="2469" y="15247"/>
                    <a:pt x="6171" y="19059"/>
                    <a:pt x="11109" y="19059"/>
                  </a:cubicBezTo>
                  <a:cubicBezTo>
                    <a:pt x="15429" y="19059"/>
                    <a:pt x="19131" y="15247"/>
                    <a:pt x="19131" y="10800"/>
                  </a:cubicBezTo>
                  <a:cubicBezTo>
                    <a:pt x="19131" y="6353"/>
                    <a:pt x="15429" y="2541"/>
                    <a:pt x="11109" y="254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Freeform 38"/>
            <p:cNvSpPr/>
            <p:nvPr/>
          </p:nvSpPr>
          <p:spPr>
            <a:xfrm>
              <a:off x="595312" y="4763"/>
              <a:ext cx="638176" cy="402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794" y="21600"/>
                  </a:lnTo>
                  <a:lnTo>
                    <a:pt x="20794" y="19684"/>
                  </a:lnTo>
                  <a:lnTo>
                    <a:pt x="0" y="16396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6319"/>
                  </a:lnTo>
                  <a:lnTo>
                    <a:pt x="21600" y="1960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Freeform 39"/>
            <p:cNvSpPr/>
            <p:nvPr/>
          </p:nvSpPr>
          <p:spPr>
            <a:xfrm>
              <a:off x="1223962" y="1382713"/>
              <a:ext cx="142876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720" y="21600"/>
                  </a:lnTo>
                  <a:lnTo>
                    <a:pt x="18720" y="6048"/>
                  </a:lnTo>
                  <a:lnTo>
                    <a:pt x="0" y="648"/>
                  </a:lnTo>
                  <a:lnTo>
                    <a:pt x="2160" y="0"/>
                  </a:lnTo>
                  <a:lnTo>
                    <a:pt x="21600" y="5832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" name="Freeform 40"/>
            <p:cNvSpPr/>
            <p:nvPr/>
          </p:nvSpPr>
          <p:spPr>
            <a:xfrm>
              <a:off x="1300162" y="1849438"/>
              <a:ext cx="109539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" name="Freeform 41"/>
            <p:cNvSpPr/>
            <p:nvPr/>
          </p:nvSpPr>
          <p:spPr>
            <a:xfrm>
              <a:off x="280987" y="3417887"/>
              <a:ext cx="142876" cy="474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80" y="21600"/>
                  </a:moveTo>
                  <a:lnTo>
                    <a:pt x="0" y="21600"/>
                  </a:lnTo>
                  <a:lnTo>
                    <a:pt x="0" y="5779"/>
                  </a:lnTo>
                  <a:lnTo>
                    <a:pt x="19440" y="0"/>
                  </a:lnTo>
                  <a:lnTo>
                    <a:pt x="21600" y="578"/>
                  </a:lnTo>
                  <a:lnTo>
                    <a:pt x="2880" y="5996"/>
                  </a:lnTo>
                  <a:lnTo>
                    <a:pt x="288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Freeform 42"/>
            <p:cNvSpPr/>
            <p:nvPr/>
          </p:nvSpPr>
          <p:spPr>
            <a:xfrm>
              <a:off x="238124" y="3883024"/>
              <a:ext cx="109539" cy="10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3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0330" y="0"/>
                  </a:cubicBezTo>
                  <a:cubicBezTo>
                    <a:pt x="15965" y="0"/>
                    <a:pt x="21600" y="4696"/>
                    <a:pt x="21600" y="11270"/>
                  </a:cubicBezTo>
                  <a:cubicBezTo>
                    <a:pt x="21600" y="16904"/>
                    <a:pt x="15965" y="21600"/>
                    <a:pt x="10330" y="21600"/>
                  </a:cubicBezTo>
                  <a:close/>
                  <a:moveTo>
                    <a:pt x="10330" y="3757"/>
                  </a:moveTo>
                  <a:cubicBezTo>
                    <a:pt x="6574" y="3757"/>
                    <a:pt x="3757" y="7513"/>
                    <a:pt x="3757" y="11270"/>
                  </a:cubicBezTo>
                  <a:cubicBezTo>
                    <a:pt x="3757" y="15026"/>
                    <a:pt x="6574" y="17843"/>
                    <a:pt x="10330" y="17843"/>
                  </a:cubicBezTo>
                  <a:cubicBezTo>
                    <a:pt x="14087" y="17843"/>
                    <a:pt x="17843" y="15026"/>
                    <a:pt x="17843" y="11270"/>
                  </a:cubicBezTo>
                  <a:cubicBezTo>
                    <a:pt x="17843" y="7513"/>
                    <a:pt x="14087" y="3757"/>
                    <a:pt x="1033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" name="Freeform 43"/>
            <p:cNvSpPr/>
            <p:nvPr/>
          </p:nvSpPr>
          <p:spPr>
            <a:xfrm>
              <a:off x="4762" y="2166937"/>
              <a:ext cx="114301" cy="452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" y="21600"/>
                  </a:moveTo>
                  <a:lnTo>
                    <a:pt x="0" y="20918"/>
                  </a:lnTo>
                  <a:lnTo>
                    <a:pt x="18000" y="16371"/>
                  </a:lnTo>
                  <a:lnTo>
                    <a:pt x="18000" y="0"/>
                  </a:lnTo>
                  <a:lnTo>
                    <a:pt x="21600" y="0"/>
                  </a:lnTo>
                  <a:lnTo>
                    <a:pt x="21600" y="16825"/>
                  </a:lnTo>
                  <a:lnTo>
                    <a:pt x="1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" name="Freeform 44"/>
            <p:cNvSpPr/>
            <p:nvPr/>
          </p:nvSpPr>
          <p:spPr>
            <a:xfrm>
              <a:off x="52387" y="2066924"/>
              <a:ext cx="109539" cy="10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" name="Rectangle 45"/>
            <p:cNvSpPr/>
            <p:nvPr/>
          </p:nvSpPr>
          <p:spPr>
            <a:xfrm>
              <a:off x="1228724" y="4662487"/>
              <a:ext cx="23814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" name="Freeform 46"/>
            <p:cNvSpPr/>
            <p:nvPr/>
          </p:nvSpPr>
          <p:spPr>
            <a:xfrm>
              <a:off x="1319212" y="5041899"/>
              <a:ext cx="371476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5" y="21600"/>
                  </a:moveTo>
                  <a:lnTo>
                    <a:pt x="0" y="21600"/>
                  </a:lnTo>
                  <a:lnTo>
                    <a:pt x="0" y="9744"/>
                  </a:lnTo>
                  <a:lnTo>
                    <a:pt x="20215" y="0"/>
                  </a:lnTo>
                  <a:lnTo>
                    <a:pt x="21600" y="114"/>
                  </a:lnTo>
                  <a:lnTo>
                    <a:pt x="1385" y="9858"/>
                  </a:lnTo>
                  <a:lnTo>
                    <a:pt x="138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" name="Freeform 47"/>
            <p:cNvSpPr/>
            <p:nvPr/>
          </p:nvSpPr>
          <p:spPr>
            <a:xfrm>
              <a:off x="1147762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" name="Freeform 48"/>
            <p:cNvSpPr/>
            <p:nvPr/>
          </p:nvSpPr>
          <p:spPr>
            <a:xfrm>
              <a:off x="819149" y="3983037"/>
              <a:ext cx="347664" cy="286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825" y="21600"/>
                  </a:lnTo>
                  <a:lnTo>
                    <a:pt x="19825" y="14204"/>
                  </a:lnTo>
                  <a:lnTo>
                    <a:pt x="0" y="36"/>
                  </a:lnTo>
                  <a:lnTo>
                    <a:pt x="1479" y="0"/>
                  </a:lnTo>
                  <a:lnTo>
                    <a:pt x="21600" y="14204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" name="Freeform 49"/>
            <p:cNvSpPr/>
            <p:nvPr/>
          </p:nvSpPr>
          <p:spPr>
            <a:xfrm>
              <a:off x="728662" y="3806824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" name="Freeform 50"/>
            <p:cNvSpPr/>
            <p:nvPr/>
          </p:nvSpPr>
          <p:spPr>
            <a:xfrm>
              <a:off x="1624012" y="486727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" name="Freeform 51"/>
            <p:cNvSpPr/>
            <p:nvPr/>
          </p:nvSpPr>
          <p:spPr>
            <a:xfrm>
              <a:off x="1404937" y="5422899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21600"/>
                  </a:moveTo>
                  <a:lnTo>
                    <a:pt x="0" y="21600"/>
                  </a:lnTo>
                  <a:lnTo>
                    <a:pt x="0" y="12315"/>
                  </a:lnTo>
                  <a:lnTo>
                    <a:pt x="20492" y="0"/>
                  </a:lnTo>
                  <a:lnTo>
                    <a:pt x="21600" y="144"/>
                  </a:lnTo>
                  <a:lnTo>
                    <a:pt x="1662" y="12460"/>
                  </a:lnTo>
                  <a:lnTo>
                    <a:pt x="166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Freeform 52"/>
            <p:cNvSpPr/>
            <p:nvPr/>
          </p:nvSpPr>
          <p:spPr>
            <a:xfrm>
              <a:off x="1666874" y="5945187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5"/>
                  </a:lnTo>
                  <a:lnTo>
                    <a:pt x="18225" y="14387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50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Freeform 53"/>
            <p:cNvSpPr/>
            <p:nvPr/>
          </p:nvSpPr>
          <p:spPr>
            <a:xfrm>
              <a:off x="1709737" y="5246687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Freeform 54"/>
            <p:cNvSpPr/>
            <p:nvPr/>
          </p:nvSpPr>
          <p:spPr>
            <a:xfrm>
              <a:off x="1709737" y="57642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Freeform 55"/>
            <p:cNvSpPr/>
            <p:nvPr/>
          </p:nvSpPr>
          <p:spPr>
            <a:xfrm>
              <a:off x="1766887" y="6330949"/>
              <a:ext cx="419102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2" y="21600"/>
                  </a:moveTo>
                  <a:lnTo>
                    <a:pt x="0" y="21210"/>
                  </a:lnTo>
                  <a:lnTo>
                    <a:pt x="3682" y="13402"/>
                  </a:lnTo>
                  <a:lnTo>
                    <a:pt x="20864" y="0"/>
                  </a:lnTo>
                  <a:lnTo>
                    <a:pt x="21600" y="781"/>
                  </a:lnTo>
                  <a:lnTo>
                    <a:pt x="4909" y="13988"/>
                  </a:lnTo>
                  <a:lnTo>
                    <a:pt x="98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" name="Freeform 56"/>
            <p:cNvSpPr/>
            <p:nvPr/>
          </p:nvSpPr>
          <p:spPr>
            <a:xfrm>
              <a:off x="2147887" y="6221412"/>
              <a:ext cx="150021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fill="norm" stroke="1" extrusionOk="0">
                  <a:moveTo>
                    <a:pt x="10473" y="21600"/>
                  </a:moveTo>
                  <a:cubicBezTo>
                    <a:pt x="7855" y="21600"/>
                    <a:pt x="5236" y="20206"/>
                    <a:pt x="3273" y="18116"/>
                  </a:cubicBezTo>
                  <a:cubicBezTo>
                    <a:pt x="1309" y="16723"/>
                    <a:pt x="0" y="13935"/>
                    <a:pt x="0" y="10452"/>
                  </a:cubicBezTo>
                  <a:cubicBezTo>
                    <a:pt x="0" y="7665"/>
                    <a:pt x="1309" y="4877"/>
                    <a:pt x="3273" y="2787"/>
                  </a:cubicBezTo>
                  <a:cubicBezTo>
                    <a:pt x="5236" y="697"/>
                    <a:pt x="7855" y="0"/>
                    <a:pt x="10473" y="0"/>
                  </a:cubicBezTo>
                  <a:cubicBezTo>
                    <a:pt x="13091" y="0"/>
                    <a:pt x="15709" y="697"/>
                    <a:pt x="17673" y="2787"/>
                  </a:cubicBezTo>
                  <a:cubicBezTo>
                    <a:pt x="21600" y="6968"/>
                    <a:pt x="21600" y="13935"/>
                    <a:pt x="17673" y="18116"/>
                  </a:cubicBezTo>
                  <a:cubicBezTo>
                    <a:pt x="15709" y="20206"/>
                    <a:pt x="13091" y="21600"/>
                    <a:pt x="10473" y="21600"/>
                  </a:cubicBezTo>
                  <a:close/>
                  <a:moveTo>
                    <a:pt x="10473" y="2787"/>
                  </a:moveTo>
                  <a:cubicBezTo>
                    <a:pt x="8509" y="2787"/>
                    <a:pt x="6545" y="3484"/>
                    <a:pt x="5236" y="4877"/>
                  </a:cubicBezTo>
                  <a:cubicBezTo>
                    <a:pt x="3927" y="6271"/>
                    <a:pt x="2618" y="8361"/>
                    <a:pt x="2618" y="10452"/>
                  </a:cubicBezTo>
                  <a:cubicBezTo>
                    <a:pt x="2618" y="13239"/>
                    <a:pt x="3927" y="14632"/>
                    <a:pt x="5236" y="16723"/>
                  </a:cubicBezTo>
                  <a:cubicBezTo>
                    <a:pt x="6545" y="18116"/>
                    <a:pt x="8509" y="18813"/>
                    <a:pt x="10473" y="18813"/>
                  </a:cubicBezTo>
                  <a:cubicBezTo>
                    <a:pt x="12436" y="18813"/>
                    <a:pt x="14400" y="18116"/>
                    <a:pt x="15709" y="16723"/>
                  </a:cubicBezTo>
                  <a:cubicBezTo>
                    <a:pt x="18982" y="13239"/>
                    <a:pt x="18982" y="8361"/>
                    <a:pt x="15709" y="4877"/>
                  </a:cubicBezTo>
                  <a:cubicBezTo>
                    <a:pt x="14400" y="3484"/>
                    <a:pt x="12436" y="2787"/>
                    <a:pt x="10473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" name="Freeform 57"/>
            <p:cNvSpPr/>
            <p:nvPr/>
          </p:nvSpPr>
          <p:spPr>
            <a:xfrm>
              <a:off x="504824" y="9525"/>
              <a:ext cx="233364" cy="510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96" y="21600"/>
                  </a:moveTo>
                  <a:lnTo>
                    <a:pt x="18955" y="18503"/>
                  </a:lnTo>
                  <a:lnTo>
                    <a:pt x="0" y="12772"/>
                  </a:lnTo>
                  <a:lnTo>
                    <a:pt x="0" y="0"/>
                  </a:lnTo>
                  <a:lnTo>
                    <a:pt x="2204" y="0"/>
                  </a:lnTo>
                  <a:lnTo>
                    <a:pt x="2204" y="12752"/>
                  </a:lnTo>
                  <a:lnTo>
                    <a:pt x="21159" y="18503"/>
                  </a:lnTo>
                  <a:lnTo>
                    <a:pt x="21600" y="21600"/>
                  </a:lnTo>
                  <a:lnTo>
                    <a:pt x="1939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" name="Freeform 58"/>
            <p:cNvSpPr/>
            <p:nvPr/>
          </p:nvSpPr>
          <p:spPr>
            <a:xfrm>
              <a:off x="633412" y="5103812"/>
              <a:ext cx="185739" cy="18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7" y="21600"/>
                  </a:moveTo>
                  <a:cubicBezTo>
                    <a:pt x="4985" y="21600"/>
                    <a:pt x="0" y="16615"/>
                    <a:pt x="0" y="10523"/>
                  </a:cubicBezTo>
                  <a:cubicBezTo>
                    <a:pt x="0" y="4985"/>
                    <a:pt x="4985" y="0"/>
                    <a:pt x="11077" y="0"/>
                  </a:cubicBezTo>
                  <a:cubicBezTo>
                    <a:pt x="16615" y="0"/>
                    <a:pt x="21600" y="4985"/>
                    <a:pt x="21600" y="10523"/>
                  </a:cubicBezTo>
                  <a:cubicBezTo>
                    <a:pt x="21600" y="16615"/>
                    <a:pt x="16615" y="21600"/>
                    <a:pt x="11077" y="21600"/>
                  </a:cubicBezTo>
                  <a:close/>
                  <a:moveTo>
                    <a:pt x="11077" y="2215"/>
                  </a:moveTo>
                  <a:cubicBezTo>
                    <a:pt x="6092" y="2215"/>
                    <a:pt x="2215" y="6092"/>
                    <a:pt x="2215" y="10523"/>
                  </a:cubicBezTo>
                  <a:cubicBezTo>
                    <a:pt x="2215" y="15508"/>
                    <a:pt x="6092" y="19385"/>
                    <a:pt x="11077" y="19385"/>
                  </a:cubicBezTo>
                  <a:cubicBezTo>
                    <a:pt x="15508" y="19385"/>
                    <a:pt x="19385" y="15508"/>
                    <a:pt x="19385" y="10523"/>
                  </a:cubicBezTo>
                  <a:cubicBezTo>
                    <a:pt x="19385" y="6092"/>
                    <a:pt x="15508" y="2215"/>
                    <a:pt x="11077" y="221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7" name="Title Text"/>
          <p:cNvSpPr txBox="1"/>
          <p:nvPr>
            <p:ph type="title"/>
          </p:nvPr>
        </p:nvSpPr>
        <p:spPr>
          <a:xfrm>
            <a:off x="1876424" y="1122362"/>
            <a:ext cx="8791576" cy="2387601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1876424" y="3602037"/>
            <a:ext cx="8791576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2000">
                <a:solidFill>
                  <a:srgbClr val="82FFFF"/>
                </a:solidFill>
              </a:defRPr>
            </a:lvl1pPr>
            <a:lvl2pPr marL="0" indent="4572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2pPr>
            <a:lvl3pPr marL="0" indent="9144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3pPr>
            <a:lvl4pPr marL="0" indent="13716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4pPr>
            <a:lvl5pPr marL="0" indent="18288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10423713" y="5477191"/>
            <a:ext cx="24428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Text"/>
          <p:cNvSpPr txBox="1"/>
          <p:nvPr>
            <p:ph type="title"/>
          </p:nvPr>
        </p:nvSpPr>
        <p:spPr>
          <a:xfrm>
            <a:off x="1141409" y="4304663"/>
            <a:ext cx="9912356" cy="81935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29" name="Picture Placeholder 2"/>
          <p:cNvSpPr/>
          <p:nvPr>
            <p:ph type="pic" sz="half" idx="13"/>
          </p:nvPr>
        </p:nvSpPr>
        <p:spPr>
          <a:xfrm>
            <a:off x="1141411" y="606425"/>
            <a:ext cx="9912354" cy="3299780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30" name="Body Level One…"/>
          <p:cNvSpPr txBox="1"/>
          <p:nvPr>
            <p:ph type="body" sz="quarter" idx="1"/>
          </p:nvPr>
        </p:nvSpPr>
        <p:spPr>
          <a:xfrm>
            <a:off x="1141363" y="5124020"/>
            <a:ext cx="9910860" cy="68247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Text"/>
          <p:cNvSpPr txBox="1"/>
          <p:nvPr>
            <p:ph type="title"/>
          </p:nvPr>
        </p:nvSpPr>
        <p:spPr>
          <a:xfrm>
            <a:off x="1141456" y="609600"/>
            <a:ext cx="9905956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9" name="Body Level One…"/>
          <p:cNvSpPr txBox="1"/>
          <p:nvPr>
            <p:ph type="body" sz="quarter" idx="1"/>
          </p:nvPr>
        </p:nvSpPr>
        <p:spPr>
          <a:xfrm>
            <a:off x="1141409" y="4419598"/>
            <a:ext cx="9904460" cy="137160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Text"/>
          <p:cNvSpPr txBox="1"/>
          <p:nvPr>
            <p:ph type="title"/>
          </p:nvPr>
        </p:nvSpPr>
        <p:spPr>
          <a:xfrm>
            <a:off x="1446212" y="609598"/>
            <a:ext cx="9302753" cy="274843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8" name="Body Level One…"/>
          <p:cNvSpPr txBox="1"/>
          <p:nvPr>
            <p:ph type="body" sz="quarter" idx="1"/>
          </p:nvPr>
        </p:nvSpPr>
        <p:spPr>
          <a:xfrm>
            <a:off x="1720644" y="3365556"/>
            <a:ext cx="8752300" cy="54896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Text Placeholder 3"/>
          <p:cNvSpPr/>
          <p:nvPr>
            <p:ph type="body" sz="quarter" idx="13"/>
          </p:nvPr>
        </p:nvSpPr>
        <p:spPr>
          <a:xfrm>
            <a:off x="1141410" y="4309919"/>
            <a:ext cx="9906004" cy="1489497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800"/>
            </a:pPr>
          </a:p>
        </p:txBody>
      </p:sp>
      <p:sp>
        <p:nvSpPr>
          <p:cNvPr id="250" name="TextBox 59"/>
          <p:cNvSpPr txBox="1"/>
          <p:nvPr/>
        </p:nvSpPr>
        <p:spPr>
          <a:xfrm>
            <a:off x="949232" y="426612"/>
            <a:ext cx="51816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51" name="TextBox 60"/>
          <p:cNvSpPr txBox="1"/>
          <p:nvPr/>
        </p:nvSpPr>
        <p:spPr>
          <a:xfrm>
            <a:off x="10583089" y="2459189"/>
            <a:ext cx="51816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Text"/>
          <p:cNvSpPr txBox="1"/>
          <p:nvPr>
            <p:ph type="title"/>
          </p:nvPr>
        </p:nvSpPr>
        <p:spPr>
          <a:xfrm>
            <a:off x="1141409" y="2134041"/>
            <a:ext cx="9906002" cy="2511836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60" name="Body Level One…"/>
          <p:cNvSpPr txBox="1"/>
          <p:nvPr>
            <p:ph type="body" sz="quarter" idx="1"/>
          </p:nvPr>
        </p:nvSpPr>
        <p:spPr>
          <a:xfrm>
            <a:off x="1141363" y="4657654"/>
            <a:ext cx="9904506" cy="11406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Text"/>
          <p:cNvSpPr txBox="1"/>
          <p:nvPr>
            <p:ph type="title"/>
          </p:nvPr>
        </p:nvSpPr>
        <p:spPr>
          <a:xfrm>
            <a:off x="1141412" y="609600"/>
            <a:ext cx="9905999" cy="190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9" name="Body Level One…"/>
          <p:cNvSpPr txBox="1"/>
          <p:nvPr>
            <p:ph type="body" sz="quarter" idx="1"/>
          </p:nvPr>
        </p:nvSpPr>
        <p:spPr>
          <a:xfrm>
            <a:off x="1141409" y="2674462"/>
            <a:ext cx="3196901" cy="68580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Text Placeholder 3"/>
          <p:cNvSpPr/>
          <p:nvPr>
            <p:ph type="body" sz="quarter" idx="13"/>
          </p:nvPr>
        </p:nvSpPr>
        <p:spPr>
          <a:xfrm>
            <a:off x="1127917" y="3360263"/>
            <a:ext cx="3208736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71" name="Text Placeholder 4"/>
          <p:cNvSpPr/>
          <p:nvPr>
            <p:ph type="body" sz="quarter" idx="14"/>
          </p:nvPr>
        </p:nvSpPr>
        <p:spPr>
          <a:xfrm>
            <a:off x="4514765" y="2677635"/>
            <a:ext cx="3184386" cy="68580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</a:p>
        </p:txBody>
      </p:sp>
      <p:sp>
        <p:nvSpPr>
          <p:cNvPr id="272" name="Text Placeholder 3"/>
          <p:cNvSpPr/>
          <p:nvPr>
            <p:ph type="body" sz="quarter" idx="15"/>
          </p:nvPr>
        </p:nvSpPr>
        <p:spPr>
          <a:xfrm>
            <a:off x="4504212" y="3363435"/>
            <a:ext cx="3195832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73" name="Text Placeholder 4"/>
          <p:cNvSpPr/>
          <p:nvPr>
            <p:ph type="body" sz="quarter" idx="16"/>
          </p:nvPr>
        </p:nvSpPr>
        <p:spPr>
          <a:xfrm>
            <a:off x="7852441" y="2674462"/>
            <a:ext cx="3194969" cy="68580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</a:p>
        </p:txBody>
      </p:sp>
      <p:sp>
        <p:nvSpPr>
          <p:cNvPr id="274" name="Text Placeholder 3"/>
          <p:cNvSpPr/>
          <p:nvPr>
            <p:ph type="body" sz="quarter" idx="17"/>
          </p:nvPr>
        </p:nvSpPr>
        <p:spPr>
          <a:xfrm>
            <a:off x="7852441" y="3360263"/>
            <a:ext cx="3194969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Text"/>
          <p:cNvSpPr txBox="1"/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3" name="Body Level One…"/>
          <p:cNvSpPr txBox="1"/>
          <p:nvPr>
            <p:ph type="body" sz="quarter" idx="1"/>
          </p:nvPr>
        </p:nvSpPr>
        <p:spPr>
          <a:xfrm>
            <a:off x="1141412" y="4404595"/>
            <a:ext cx="3195242" cy="57626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 sz="2000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 sz="2000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 sz="2000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 sz="2000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4" name="Picture Placeholder 2"/>
          <p:cNvSpPr/>
          <p:nvPr>
            <p:ph type="pic" sz="quarter" idx="13"/>
          </p:nvPr>
        </p:nvSpPr>
        <p:spPr>
          <a:xfrm>
            <a:off x="1141412" y="2666998"/>
            <a:ext cx="3195242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5" name="Text Placeholder 3"/>
          <p:cNvSpPr/>
          <p:nvPr>
            <p:ph type="body" sz="quarter" idx="14"/>
          </p:nvPr>
        </p:nvSpPr>
        <p:spPr>
          <a:xfrm>
            <a:off x="1141412" y="4980857"/>
            <a:ext cx="3195242" cy="81784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86" name="Text Placeholder 4"/>
          <p:cNvSpPr/>
          <p:nvPr>
            <p:ph type="body" sz="quarter" idx="15"/>
          </p:nvPr>
        </p:nvSpPr>
        <p:spPr>
          <a:xfrm>
            <a:off x="4489053" y="4404595"/>
            <a:ext cx="32004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 sz="2000"/>
            </a:pPr>
          </a:p>
        </p:txBody>
      </p:sp>
      <p:sp>
        <p:nvSpPr>
          <p:cNvPr id="287" name="Picture Placeholder 2"/>
          <p:cNvSpPr/>
          <p:nvPr>
            <p:ph type="pic" sz="quarter" idx="16"/>
          </p:nvPr>
        </p:nvSpPr>
        <p:spPr>
          <a:xfrm>
            <a:off x="4489053" y="2666998"/>
            <a:ext cx="3198941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8" name="Text Placeholder 3"/>
          <p:cNvSpPr/>
          <p:nvPr>
            <p:ph type="body" sz="quarter" idx="17"/>
          </p:nvPr>
        </p:nvSpPr>
        <p:spPr>
          <a:xfrm>
            <a:off x="4487593" y="4980856"/>
            <a:ext cx="3200401" cy="8103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89" name="Text Placeholder 4"/>
          <p:cNvSpPr/>
          <p:nvPr>
            <p:ph type="body" sz="quarter" idx="18"/>
          </p:nvPr>
        </p:nvSpPr>
        <p:spPr>
          <a:xfrm>
            <a:off x="7852567" y="4404595"/>
            <a:ext cx="3190742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 sz="2000"/>
            </a:pPr>
          </a:p>
        </p:txBody>
      </p:sp>
      <p:sp>
        <p:nvSpPr>
          <p:cNvPr id="290" name="Picture Placeholder 2"/>
          <p:cNvSpPr/>
          <p:nvPr>
            <p:ph type="pic" sz="quarter" idx="19"/>
          </p:nvPr>
        </p:nvSpPr>
        <p:spPr>
          <a:xfrm>
            <a:off x="7852441" y="2666998"/>
            <a:ext cx="3194970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1" name="Text Placeholder 3"/>
          <p:cNvSpPr/>
          <p:nvPr>
            <p:ph type="body" sz="quarter" idx="20"/>
          </p:nvPr>
        </p:nvSpPr>
        <p:spPr>
          <a:xfrm>
            <a:off x="7852441" y="4980854"/>
            <a:ext cx="3194969" cy="81034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Group 7"/>
          <p:cNvGrpSpPr/>
          <p:nvPr/>
        </p:nvGrpSpPr>
        <p:grpSpPr>
          <a:xfrm>
            <a:off x="-14288" y="-1"/>
            <a:ext cx="12053889" cy="6858002"/>
            <a:chOff x="0" y="0"/>
            <a:chExt cx="12053888" cy="6858000"/>
          </a:xfrm>
        </p:grpSpPr>
        <p:grpSp>
          <p:nvGrpSpPr>
            <p:cNvPr id="143" name="Group 8"/>
            <p:cNvGrpSpPr/>
            <p:nvPr/>
          </p:nvGrpSpPr>
          <p:grpSpPr>
            <a:xfrm>
              <a:off x="0" y="-1"/>
              <a:ext cx="1213645" cy="6858002"/>
              <a:chOff x="0" y="0"/>
              <a:chExt cx="1213644" cy="6858000"/>
            </a:xfrm>
          </p:grpSpPr>
          <p:sp>
            <p:nvSpPr>
              <p:cNvPr id="117" name="Rectangle 5"/>
              <p:cNvSpPr/>
              <p:nvPr/>
            </p:nvSpPr>
            <p:spPr>
              <a:xfrm>
                <a:off x="128588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8" name="Freeform 6"/>
              <p:cNvSpPr/>
              <p:nvPr/>
            </p:nvSpPr>
            <p:spPr>
              <a:xfrm>
                <a:off x="47625" y="217646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9" name="Freeform 7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0" name="Freeform 8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1" name="Freeform 9"/>
              <p:cNvSpPr/>
              <p:nvPr/>
            </p:nvSpPr>
            <p:spPr>
              <a:xfrm>
                <a:off x="517525" y="1801812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2" name="Freeform 10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3" name="Freeform 11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4" name="Freeform 12"/>
              <p:cNvSpPr/>
              <p:nvPr/>
            </p:nvSpPr>
            <p:spPr>
              <a:xfrm>
                <a:off x="603250" y="14208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" name="Freeform 13"/>
              <p:cNvSpPr/>
              <p:nvPr/>
            </p:nvSpPr>
            <p:spPr>
              <a:xfrm>
                <a:off x="603250" y="9032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6" name="Freeform 14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" name="Freeform 15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" name="Freeform 17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" name="Freeform 18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" name="Freeform 19"/>
              <p:cNvSpPr/>
              <p:nvPr/>
            </p:nvSpPr>
            <p:spPr>
              <a:xfrm>
                <a:off x="142875" y="1382712"/>
                <a:ext cx="142876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1" name="Freeform 20"/>
              <p:cNvSpPr/>
              <p:nvPr/>
            </p:nvSpPr>
            <p:spPr>
              <a:xfrm>
                <a:off x="219075" y="1849437"/>
                <a:ext cx="114301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" name="Rectangle 21"/>
              <p:cNvSpPr/>
              <p:nvPr/>
            </p:nvSpPr>
            <p:spPr>
              <a:xfrm>
                <a:off x="147638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3" name="Freeform 22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" name="Freeform 23"/>
              <p:cNvSpPr/>
              <p:nvPr/>
            </p:nvSpPr>
            <p:spPr>
              <a:xfrm>
                <a:off x="66675" y="44815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" name="Freeform 24"/>
              <p:cNvSpPr/>
              <p:nvPr/>
            </p:nvSpPr>
            <p:spPr>
              <a:xfrm>
                <a:off x="0" y="5627687"/>
                <a:ext cx="85726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" name="Freeform 25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" name="Freeform 26"/>
              <p:cNvSpPr/>
              <p:nvPr/>
            </p:nvSpPr>
            <p:spPr>
              <a:xfrm>
                <a:off x="323850" y="5422899"/>
                <a:ext cx="374651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" name="Freeform 27"/>
              <p:cNvSpPr/>
              <p:nvPr/>
            </p:nvSpPr>
            <p:spPr>
              <a:xfrm>
                <a:off x="584200" y="5945187"/>
                <a:ext cx="152401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9" name="Freeform 28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" name="Freeform 29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" name="Freeform 30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2" name="Freeform 31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54" name="Group 9"/>
            <p:cNvGrpSpPr/>
            <p:nvPr/>
          </p:nvGrpSpPr>
          <p:grpSpPr>
            <a:xfrm>
              <a:off x="11386343" y="0"/>
              <a:ext cx="667546" cy="6848476"/>
              <a:chOff x="0" y="0"/>
              <a:chExt cx="667544" cy="6848475"/>
            </a:xfrm>
          </p:grpSpPr>
          <p:sp>
            <p:nvSpPr>
              <p:cNvPr id="144" name="Freeform 32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5" name="Freeform 33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6" name="Freeform 34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" name="Freeform 35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" name="Freeform 36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9" name="Freeform 37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0" name="Freeform 38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1" name="Freeform 39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2" name="Freeform 40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3" name="Rectangle 41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idx="1"/>
          </p:nvPr>
        </p:nvSpPr>
        <p:spPr>
          <a:xfrm>
            <a:off x="1141412" y="2249486"/>
            <a:ext cx="9906000" cy="35417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/>
          <p:nvPr>
            <p:ph type="title"/>
          </p:nvPr>
        </p:nvSpPr>
        <p:spPr>
          <a:xfrm>
            <a:off x="1141411" y="1419225"/>
            <a:ext cx="9906001" cy="28527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1141411" y="4424362"/>
            <a:ext cx="9906001" cy="137477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1800"/>
            </a:lvl1pPr>
            <a:lvl2pPr marL="0" indent="457200">
              <a:buSzTx/>
              <a:buFontTx/>
              <a:buNone/>
              <a:defRPr cap="all" sz="1800"/>
            </a:lvl2pPr>
            <a:lvl3pPr marL="0" indent="914400">
              <a:buSzTx/>
              <a:buFontTx/>
              <a:buNone/>
              <a:defRPr cap="all" sz="1800"/>
            </a:lvl3pPr>
            <a:lvl4pPr marL="0" indent="1371600">
              <a:buSzTx/>
              <a:buFontTx/>
              <a:buNone/>
              <a:defRPr cap="all" sz="1800"/>
            </a:lvl4pPr>
            <a:lvl5pPr marL="0" indent="1828800">
              <a:buSzTx/>
              <a:buFontTx/>
              <a:buNone/>
              <a:defRPr cap="all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sz="half" idx="1"/>
          </p:nvPr>
        </p:nvSpPr>
        <p:spPr>
          <a:xfrm>
            <a:off x="1141409" y="2249485"/>
            <a:ext cx="4878391" cy="35417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Text"/>
          <p:cNvSpPr txBox="1"/>
          <p:nvPr>
            <p:ph type="title"/>
          </p:nvPr>
        </p:nvSpPr>
        <p:spPr>
          <a:xfrm>
            <a:off x="1141411" y="619126"/>
            <a:ext cx="9906001" cy="147796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4" name="Body Level One…"/>
          <p:cNvSpPr txBox="1"/>
          <p:nvPr>
            <p:ph type="body" sz="quarter" idx="1"/>
          </p:nvPr>
        </p:nvSpPr>
        <p:spPr>
          <a:xfrm>
            <a:off x="1370018" y="2249485"/>
            <a:ext cx="4649784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Text Placeholder 4"/>
          <p:cNvSpPr/>
          <p:nvPr>
            <p:ph type="body" sz="quarter" idx="13"/>
          </p:nvPr>
        </p:nvSpPr>
        <p:spPr>
          <a:xfrm>
            <a:off x="6400808" y="2249484"/>
            <a:ext cx="464660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Text"/>
          <p:cNvSpPr txBox="1"/>
          <p:nvPr>
            <p:ph type="title"/>
          </p:nvPr>
        </p:nvSpPr>
        <p:spPr>
          <a:xfrm>
            <a:off x="1146705" y="609601"/>
            <a:ext cx="3856038" cy="163988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09" name="Body Level One…"/>
          <p:cNvSpPr txBox="1"/>
          <p:nvPr>
            <p:ph type="body" sz="half" idx="1"/>
          </p:nvPr>
        </p:nvSpPr>
        <p:spPr>
          <a:xfrm>
            <a:off x="5156200" y="592666"/>
            <a:ext cx="5891210" cy="5198534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Text Placeholder 3"/>
          <p:cNvSpPr/>
          <p:nvPr>
            <p:ph type="body" sz="quarter" idx="13"/>
          </p:nvPr>
        </p:nvSpPr>
        <p:spPr>
          <a:xfrm>
            <a:off x="1146704" y="2249485"/>
            <a:ext cx="3856039" cy="354171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Text"/>
          <p:cNvSpPr txBox="1"/>
          <p:nvPr>
            <p:ph type="title"/>
          </p:nvPr>
        </p:nvSpPr>
        <p:spPr>
          <a:xfrm>
            <a:off x="1141412" y="609600"/>
            <a:ext cx="5934509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19" name="Picture Placeholder 2"/>
          <p:cNvSpPr/>
          <p:nvPr>
            <p:ph type="pic" sz="half" idx="13"/>
          </p:nvPr>
        </p:nvSpPr>
        <p:spPr>
          <a:xfrm>
            <a:off x="7380720" y="609600"/>
            <a:ext cx="3666691" cy="51816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0" name="Body Level One…"/>
          <p:cNvSpPr txBox="1"/>
          <p:nvPr>
            <p:ph type="body" sz="half" idx="1"/>
          </p:nvPr>
        </p:nvSpPr>
        <p:spPr>
          <a:xfrm>
            <a:off x="1141409" y="2249485"/>
            <a:ext cx="5934513" cy="354171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7"/>
          <p:cNvGrpSpPr/>
          <p:nvPr/>
        </p:nvGrpSpPr>
        <p:grpSpPr>
          <a:xfrm>
            <a:off x="-14288" y="-1"/>
            <a:ext cx="12053889" cy="6858002"/>
            <a:chOff x="0" y="0"/>
            <a:chExt cx="12053888" cy="6858000"/>
          </a:xfrm>
        </p:grpSpPr>
        <p:grpSp>
          <p:nvGrpSpPr>
            <p:cNvPr id="29" name="Group 8"/>
            <p:cNvGrpSpPr/>
            <p:nvPr/>
          </p:nvGrpSpPr>
          <p:grpSpPr>
            <a:xfrm>
              <a:off x="0" y="-1"/>
              <a:ext cx="1213645" cy="6858002"/>
              <a:chOff x="0" y="0"/>
              <a:chExt cx="1213644" cy="685800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28588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47625" y="217646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17525" y="1801812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603250" y="14208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603250" y="9032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" name="Freeform 17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" name="Freeform 18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" name="Freeform 19"/>
              <p:cNvSpPr/>
              <p:nvPr/>
            </p:nvSpPr>
            <p:spPr>
              <a:xfrm>
                <a:off x="142875" y="1382712"/>
                <a:ext cx="142876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" name="Freeform 20"/>
              <p:cNvSpPr/>
              <p:nvPr/>
            </p:nvSpPr>
            <p:spPr>
              <a:xfrm>
                <a:off x="219075" y="1849437"/>
                <a:ext cx="114301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Rectangle 21"/>
              <p:cNvSpPr/>
              <p:nvPr/>
            </p:nvSpPr>
            <p:spPr>
              <a:xfrm>
                <a:off x="147638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" name="Freeform 22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" name="Freeform 23"/>
              <p:cNvSpPr/>
              <p:nvPr/>
            </p:nvSpPr>
            <p:spPr>
              <a:xfrm>
                <a:off x="66675" y="44815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" name="Freeform 24"/>
              <p:cNvSpPr/>
              <p:nvPr/>
            </p:nvSpPr>
            <p:spPr>
              <a:xfrm>
                <a:off x="0" y="5627687"/>
                <a:ext cx="85726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" name="Freeform 25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" name="Freeform 26"/>
              <p:cNvSpPr/>
              <p:nvPr/>
            </p:nvSpPr>
            <p:spPr>
              <a:xfrm>
                <a:off x="323850" y="5422899"/>
                <a:ext cx="374651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" name="Freeform 27"/>
              <p:cNvSpPr/>
              <p:nvPr/>
            </p:nvSpPr>
            <p:spPr>
              <a:xfrm>
                <a:off x="584200" y="5945187"/>
                <a:ext cx="152401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" name="Freeform 28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" name="Freeform 29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Freeform 30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" name="Freeform 31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0" name="Group 9"/>
            <p:cNvGrpSpPr/>
            <p:nvPr/>
          </p:nvGrpSpPr>
          <p:grpSpPr>
            <a:xfrm>
              <a:off x="11386343" y="0"/>
              <a:ext cx="667546" cy="6848476"/>
              <a:chOff x="0" y="0"/>
              <a:chExt cx="667544" cy="6848475"/>
            </a:xfrm>
          </p:grpSpPr>
          <p:sp>
            <p:nvSpPr>
              <p:cNvPr id="30" name="Freeform 32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" name="Freeform 33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" name="Freeform 34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" name="Freeform 35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" name="Freeform 36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" name="Freeform 37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" name="Freeform 38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" name="Freeform 39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" name="Freeform 40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" name="Rectangle 41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2" name="Title Text"/>
          <p:cNvSpPr txBox="1"/>
          <p:nvPr>
            <p:ph type="title"/>
          </p:nvPr>
        </p:nvSpPr>
        <p:spPr>
          <a:xfrm>
            <a:off x="1141412" y="618518"/>
            <a:ext cx="9905999" cy="147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0803123" y="5950266"/>
            <a:ext cx="244287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1pPr>
      <a:lvl2pPr marL="731519" marR="0" indent="-274319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3pPr>
      <a:lvl4pPr marL="17145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4pPr>
      <a:lvl5pPr marL="21717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5pPr>
      <a:lvl6pPr marL="26778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6pPr>
      <a:lvl7pPr marL="31350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7pPr>
      <a:lvl8pPr marL="35922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8pPr>
      <a:lvl9pPr marL="40494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Tw Cen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Smart Security System</a:t>
            </a:r>
          </a:p>
        </p:txBody>
      </p:sp>
      <p:sp>
        <p:nvSpPr>
          <p:cNvPr id="302" name="Subtitle 2"/>
          <p:cNvSpPr txBox="1"/>
          <p:nvPr>
            <p:ph type="subTitle" sz="quarter" idx="1"/>
          </p:nvPr>
        </p:nvSpPr>
        <p:spPr>
          <a:xfrm>
            <a:off x="1876424" y="3602037"/>
            <a:ext cx="8791576" cy="1655762"/>
          </a:xfrm>
          <a:prstGeom prst="rect">
            <a:avLst/>
          </a:prstGeom>
        </p:spPr>
        <p:txBody>
          <a:bodyPr/>
          <a:lstStyle/>
          <a:p>
            <a:pPr/>
            <a:r>
              <a:t>Adam Corbin, Stincii Dumerjean, Malia Kency, Jared Peterson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305" name="Purpo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4027" indent="-224027" defTabSz="896111">
              <a:spcBef>
                <a:spcPts val="900"/>
              </a:spcBef>
              <a:defRPr sz="2352"/>
            </a:pPr>
            <a:r>
              <a:t>Purpose</a:t>
            </a:r>
          </a:p>
          <a:p>
            <a:pPr marL="224027" indent="-224027" defTabSz="896111">
              <a:spcBef>
                <a:spcPts val="900"/>
              </a:spcBef>
              <a:defRPr sz="2352"/>
            </a:pPr>
            <a:r>
              <a:t>Roles</a:t>
            </a:r>
          </a:p>
          <a:p>
            <a:pPr marL="224027" indent="-224027" defTabSz="896111">
              <a:spcBef>
                <a:spcPts val="900"/>
              </a:spcBef>
              <a:defRPr sz="2352"/>
            </a:pPr>
            <a:r>
              <a:t>System Components</a:t>
            </a:r>
          </a:p>
          <a:p>
            <a:pPr marL="224027" indent="-224027" defTabSz="896111">
              <a:spcBef>
                <a:spcPts val="900"/>
              </a:spcBef>
              <a:defRPr sz="2352"/>
            </a:pPr>
            <a:r>
              <a:t>Inputs</a:t>
            </a:r>
          </a:p>
          <a:p>
            <a:pPr marL="224027" indent="-224027" defTabSz="896111">
              <a:spcBef>
                <a:spcPts val="900"/>
              </a:spcBef>
              <a:defRPr sz="2352"/>
            </a:pPr>
            <a:r>
              <a:t>Outputs</a:t>
            </a:r>
          </a:p>
          <a:p>
            <a:pPr marL="224027" indent="-224027" defTabSz="896111">
              <a:spcBef>
                <a:spcPts val="900"/>
              </a:spcBef>
              <a:defRPr sz="2352"/>
            </a:pPr>
            <a:r>
              <a:t>Services</a:t>
            </a:r>
          </a:p>
          <a:p>
            <a:pPr marL="224027" indent="-224027" defTabSz="896111">
              <a:spcBef>
                <a:spcPts val="900"/>
              </a:spcBef>
              <a:defRPr sz="2352"/>
            </a:pPr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ur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</p:txBody>
      </p:sp>
      <p:sp>
        <p:nvSpPr>
          <p:cNvPr id="308" name="The Smart Security System is designed for the modern always on the go us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Smart Security System is designed for the modern always on the go user</a:t>
            </a:r>
          </a:p>
          <a:p>
            <a:pPr/>
            <a:r>
              <a:t>The system guards their home and valuables while they are off on business or out on the town for fun</a:t>
            </a:r>
          </a:p>
          <a:p>
            <a:pPr/>
            <a:r>
              <a:t>Google Calendar integration allows the system to automatically arm and disarm based on the users schedule</a:t>
            </a:r>
          </a:p>
          <a:p>
            <a:pPr/>
            <a:r>
              <a:t>Messaging allows the user to quickly get notifications should trouble occur</a:t>
            </a:r>
          </a:p>
          <a:p>
            <a:pPr/>
            <a:r>
              <a:t>Users can easily manage their system from any where with its web 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o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Roles</a:t>
            </a:r>
          </a:p>
        </p:txBody>
      </p:sp>
      <p:sp>
        <p:nvSpPr>
          <p:cNvPr id="311" name="Adam Corbin - Project Own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Adam Corbin - Project Owner</a:t>
            </a:r>
          </a:p>
          <a:p>
            <a:pPr/>
            <a:r>
              <a:t>Stincii Dumerjean - Individual Contributor</a:t>
            </a:r>
          </a:p>
          <a:p>
            <a:pPr/>
            <a:r>
              <a:t>Malia Kency - Individual Contributor</a:t>
            </a:r>
          </a:p>
          <a:p>
            <a:pPr/>
            <a:r>
              <a:t>Jared Peterson - Scrum Master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System Components</a:t>
            </a:r>
          </a:p>
        </p:txBody>
      </p:sp>
      <p:sp>
        <p:nvSpPr>
          <p:cNvPr id="314" name="Content Placeholder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lnSpc>
                <a:spcPct val="108000"/>
              </a:lnSpc>
              <a:spcBef>
                <a:spcPts val="900"/>
              </a:spcBef>
              <a:defRPr sz="2156"/>
            </a:pPr>
            <a:r>
              <a:t>Main system process handles state changes, threads, and sub-processes</a:t>
            </a:r>
          </a:p>
          <a:p>
            <a:pPr marL="224027" indent="-224027" defTabSz="896111">
              <a:lnSpc>
                <a:spcPct val="108000"/>
              </a:lnSpc>
              <a:spcBef>
                <a:spcPts val="900"/>
              </a:spcBef>
              <a:defRPr sz="2156"/>
            </a:pPr>
            <a:r>
              <a:t>Basic security detection methods with PIR sensor</a:t>
            </a:r>
          </a:p>
          <a:p>
            <a:pPr marL="224027" indent="-224027" defTabSz="896111">
              <a:lnSpc>
                <a:spcPct val="108000"/>
              </a:lnSpc>
              <a:spcBef>
                <a:spcPts val="900"/>
              </a:spcBef>
              <a:defRPr sz="2156"/>
            </a:pPr>
            <a:r>
              <a:t>Intelligent scheduling linked up to Google Calendar</a:t>
            </a:r>
          </a:p>
          <a:p>
            <a:pPr marL="224027" indent="-224027" defTabSz="896111">
              <a:lnSpc>
                <a:spcPct val="108000"/>
              </a:lnSpc>
              <a:spcBef>
                <a:spcPts val="900"/>
              </a:spcBef>
              <a:defRPr sz="2156"/>
            </a:pPr>
            <a:r>
              <a:t>Arm/Disarm using hardware keypad &amp; web user interface</a:t>
            </a:r>
          </a:p>
          <a:p>
            <a:pPr marL="224027" indent="-224027" defTabSz="896111">
              <a:lnSpc>
                <a:spcPct val="108000"/>
              </a:lnSpc>
              <a:spcBef>
                <a:spcPts val="900"/>
              </a:spcBef>
              <a:defRPr sz="2156"/>
            </a:pPr>
            <a:r>
              <a:t>Notifications</a:t>
            </a:r>
          </a:p>
          <a:p>
            <a:pPr marL="224027" indent="-224027" defTabSz="896111">
              <a:lnSpc>
                <a:spcPct val="108000"/>
              </a:lnSpc>
              <a:spcBef>
                <a:spcPts val="900"/>
              </a:spcBef>
              <a:defRPr sz="2156"/>
            </a:pPr>
            <a:r>
              <a:t>Live stream</a:t>
            </a:r>
          </a:p>
          <a:p>
            <a:pPr marL="224027" indent="-224027" defTabSz="896111">
              <a:lnSpc>
                <a:spcPct val="108000"/>
              </a:lnSpc>
              <a:spcBef>
                <a:spcPts val="900"/>
              </a:spcBef>
              <a:defRPr sz="2156"/>
            </a:pPr>
            <a:r>
              <a:t>Watson Graphs</a:t>
            </a:r>
          </a:p>
          <a:p>
            <a:pPr marL="224027" indent="-224027" defTabSz="896111">
              <a:lnSpc>
                <a:spcPct val="108000"/>
              </a:lnSpc>
              <a:spcBef>
                <a:spcPts val="900"/>
              </a:spcBef>
              <a:defRPr sz="2156"/>
            </a:pPr>
            <a:r>
              <a:t>Automated &amp; remote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itl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Inputs</a:t>
            </a:r>
          </a:p>
        </p:txBody>
      </p:sp>
      <p:sp>
        <p:nvSpPr>
          <p:cNvPr id="317" name="Content Placeholder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  <a:r>
              <a:t>HC-SR501 PIR(passive infrared) Motion Sensor</a:t>
            </a:r>
          </a:p>
          <a:p>
            <a:pPr/>
            <a:r>
              <a:t>4x4 Matrix membrane switch</a:t>
            </a:r>
          </a:p>
          <a:p>
            <a:pPr/>
            <a:r>
              <a:t>Google Calendar</a:t>
            </a:r>
          </a:p>
          <a:p>
            <a:pPr/>
            <a:r>
              <a:t>PS3 Eye camera video</a:t>
            </a:r>
          </a:p>
        </p:txBody>
      </p:sp>
      <p:pic>
        <p:nvPicPr>
          <p:cNvPr id="3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5729" y="1144179"/>
            <a:ext cx="4953203" cy="4953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1486" y="0"/>
            <a:ext cx="2446366" cy="2446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77474" y="4332454"/>
            <a:ext cx="2189533" cy="21895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20059" y="3423903"/>
            <a:ext cx="3569221" cy="3098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itl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outputs</a:t>
            </a:r>
          </a:p>
        </p:txBody>
      </p:sp>
      <p:sp>
        <p:nvSpPr>
          <p:cNvPr id="324" name="Content Placeholder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  <a:r>
              <a:t>RGB LED Module</a:t>
            </a:r>
          </a:p>
          <a:p>
            <a:pPr/>
            <a:r>
              <a:t>Web user interface</a:t>
            </a:r>
          </a:p>
          <a:p>
            <a:pPr/>
            <a:r>
              <a:t>MMS Notifications</a:t>
            </a:r>
          </a:p>
        </p:txBody>
      </p:sp>
      <p:pic>
        <p:nvPicPr>
          <p:cNvPr id="3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3702" y="1979253"/>
            <a:ext cx="3897363" cy="3741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9020" y="1979253"/>
            <a:ext cx="3541917" cy="3964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services</a:t>
            </a:r>
          </a:p>
        </p:txBody>
      </p:sp>
      <p:sp>
        <p:nvSpPr>
          <p:cNvPr id="329" name="Content Placeholder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  <a:r>
              <a:t>Watson Graphs</a:t>
            </a:r>
          </a:p>
          <a:p>
            <a:pPr/>
            <a:r>
              <a:t>Motion project library</a:t>
            </a:r>
          </a:p>
          <a:p>
            <a:pPr/>
            <a:r>
              <a:t>Flask for UI</a:t>
            </a:r>
          </a:p>
          <a:p>
            <a:pPr/>
            <a:r>
              <a:t>Twilio API for notifications</a:t>
            </a:r>
          </a:p>
          <a:p>
            <a:pPr/>
            <a:r>
              <a:t>Google Calendar API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l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Demo – test scenarios 	</a:t>
            </a:r>
          </a:p>
        </p:txBody>
      </p:sp>
      <p:sp>
        <p:nvSpPr>
          <p:cNvPr id="332" name="Content Placeholder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96000"/>
              </a:lnSpc>
              <a:buFontTx/>
              <a:buAutoNum type="arabicPeriod" startAt="1"/>
              <a:defRPr sz="1600"/>
            </a:pPr>
            <a:r>
              <a:t>Keypad wrong code</a:t>
            </a:r>
          </a:p>
          <a:p>
            <a:pPr marL="457200" indent="-457200">
              <a:lnSpc>
                <a:spcPct val="96000"/>
              </a:lnSpc>
              <a:buFontTx/>
              <a:buAutoNum type="arabicPeriod" startAt="1"/>
              <a:defRPr sz="1600"/>
            </a:pPr>
            <a:r>
              <a:t>Keypad enable – show led flashing</a:t>
            </a:r>
          </a:p>
          <a:p>
            <a:pPr marL="457200" indent="-457200">
              <a:lnSpc>
                <a:spcPct val="96000"/>
              </a:lnSpc>
              <a:buFontTx/>
              <a:buAutoNum type="arabicPeriod" startAt="1"/>
              <a:defRPr sz="1600"/>
            </a:pPr>
            <a:r>
              <a:t>Trigger alarm </a:t>
            </a:r>
          </a:p>
          <a:p>
            <a:pPr marL="457200" indent="-457200">
              <a:lnSpc>
                <a:spcPct val="96000"/>
              </a:lnSpc>
              <a:buFontTx/>
              <a:buAutoNum type="arabicPeriod" startAt="1"/>
              <a:defRPr sz="1600"/>
            </a:pPr>
            <a:r>
              <a:t>View MMS</a:t>
            </a:r>
          </a:p>
          <a:p>
            <a:pPr marL="457200" indent="-457200">
              <a:lnSpc>
                <a:spcPct val="96000"/>
              </a:lnSpc>
              <a:buFontTx/>
              <a:buAutoNum type="arabicPeriod" startAt="1"/>
              <a:defRPr sz="1600"/>
            </a:pPr>
            <a:r>
              <a:t>View live stream</a:t>
            </a:r>
          </a:p>
          <a:p>
            <a:pPr marL="457200" indent="-457200">
              <a:lnSpc>
                <a:spcPct val="96000"/>
              </a:lnSpc>
              <a:buFontTx/>
              <a:buAutoNum type="arabicPeriod" startAt="1"/>
              <a:defRPr sz="1600"/>
            </a:pPr>
            <a:r>
              <a:t>Disarm system</a:t>
            </a:r>
          </a:p>
          <a:p>
            <a:pPr marL="457200" indent="-457200">
              <a:lnSpc>
                <a:spcPct val="96000"/>
              </a:lnSpc>
              <a:buFontTx/>
              <a:buAutoNum type="arabicPeriod" startAt="1"/>
              <a:defRPr sz="1600"/>
            </a:pPr>
            <a:r>
              <a:t>View UI to show status and test arming &amp; disarming</a:t>
            </a:r>
          </a:p>
          <a:p>
            <a:pPr marL="457200" indent="-457200">
              <a:lnSpc>
                <a:spcPct val="96000"/>
              </a:lnSpc>
              <a:buFontTx/>
              <a:buAutoNum type="arabicPeriod" startAt="1"/>
              <a:defRPr sz="1600"/>
            </a:pPr>
            <a:r>
              <a:t>View Watson graphs</a:t>
            </a:r>
          </a:p>
          <a:p>
            <a:pPr marL="457200" indent="-457200">
              <a:lnSpc>
                <a:spcPct val="96000"/>
              </a:lnSpc>
              <a:buFontTx/>
              <a:buAutoNum type="arabicPeriod" startAt="1"/>
              <a:defRPr sz="1600"/>
            </a:pPr>
            <a:r>
              <a:t>Automated and remote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Circuit">
      <a:majorFont>
        <a:latin typeface="Tw Cen MT"/>
        <a:ea typeface="Tw Cen MT"/>
        <a:cs typeface="Tw Cen MT"/>
      </a:majorFont>
      <a:minorFont>
        <a:latin typeface="Helvetica"/>
        <a:ea typeface="Helvetica"/>
        <a:cs typeface="Helvetica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Circuit">
      <a:majorFont>
        <a:latin typeface="Tw Cen MT"/>
        <a:ea typeface="Tw Cen MT"/>
        <a:cs typeface="Tw Cen MT"/>
      </a:majorFont>
      <a:minorFont>
        <a:latin typeface="Helvetica"/>
        <a:ea typeface="Helvetica"/>
        <a:cs typeface="Helvetica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