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smtClean="0"/>
              <a:t>Corbin, </a:t>
            </a:r>
            <a:r>
              <a:rPr lang="en-US" dirty="0" err="1"/>
              <a:t>Stincii</a:t>
            </a:r>
            <a:r>
              <a:rPr lang="en-US" dirty="0"/>
              <a:t> </a:t>
            </a:r>
            <a:r>
              <a:rPr lang="en-US" dirty="0" err="1" smtClean="0"/>
              <a:t>Dumerjean</a:t>
            </a:r>
            <a:r>
              <a:rPr lang="en-US" dirty="0" smtClean="0"/>
              <a:t>, </a:t>
            </a:r>
            <a:r>
              <a:rPr lang="en-US" dirty="0" err="1" smtClean="0"/>
              <a:t>Malia</a:t>
            </a:r>
            <a:r>
              <a:rPr lang="en-US" dirty="0" smtClean="0"/>
              <a:t> </a:t>
            </a:r>
            <a:r>
              <a:rPr lang="en-US" dirty="0" err="1" smtClean="0"/>
              <a:t>Kency</a:t>
            </a:r>
            <a:r>
              <a:rPr lang="en-US" dirty="0" smtClean="0"/>
              <a:t>, Jared </a:t>
            </a:r>
            <a:r>
              <a:rPr lang="en-US" dirty="0"/>
              <a:t>Peterson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4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test scenarios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Keypad wrong code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Keypad enable – show led flashing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Trigger alarm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MMS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Disarm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UI to show status and test arming </a:t>
            </a:r>
            <a:r>
              <a:rPr lang="en-US" smtClean="0"/>
              <a:t>&amp; disarming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Watson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46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49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Smart Security System</vt:lpstr>
      <vt:lpstr>Inputs</vt:lpstr>
      <vt:lpstr>outputs</vt:lpstr>
      <vt:lpstr>services</vt:lpstr>
      <vt:lpstr>Demo – test scenarios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System</dc:title>
  <dc:creator>Windows User</dc:creator>
  <cp:lastModifiedBy>Windows User</cp:lastModifiedBy>
  <cp:revision>1</cp:revision>
  <dcterms:created xsi:type="dcterms:W3CDTF">2019-11-24T10:40:07Z</dcterms:created>
  <dcterms:modified xsi:type="dcterms:W3CDTF">2019-11-24T10:47:49Z</dcterms:modified>
</cp:coreProperties>
</file>